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ZwPdqC2Os0&amp;list=PLsyeobzWxl7poL9JTVyndKe62ieoN-MZ3&amp;index=5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51 Object Oriented Programming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51 Object Oriented Programming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166809" cy="51524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Object Oriented programming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https://www.youtube.com/watch?v=gZwPdqC2Os0&amp;list=PLsyeobzWxl7poL9JTVyndKe62ieoN-MZ3&amp;index=51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45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51 Object Oriented Programming</vt:lpstr>
      <vt:lpstr>51 Object Oriented Programming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248</cp:revision>
  <dcterms:created xsi:type="dcterms:W3CDTF">2018-09-28T16:40:41Z</dcterms:created>
  <dcterms:modified xsi:type="dcterms:W3CDTF">2019-05-07T16:42:55Z</dcterms:modified>
</cp:coreProperties>
</file>