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4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39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2019/4/7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2019/4/7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2019/4/7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2019/4/7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eci9iU_s6Ag&amp;list=PLsyeobzWxl7poL9JTVyndKe62ieoN-MZ3&amp;index=37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37 Argument Type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37 Argument Type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3" y="1372852"/>
            <a:ext cx="8185267" cy="3229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Argument type: variable argument *</a:t>
            </a:r>
            <a:r>
              <a:rPr lang="en-US" altLang="zh-TW" sz="1800" dirty="0" err="1">
                <a:solidFill>
                  <a:schemeClr val="tx1"/>
                </a:solidFill>
              </a:rPr>
              <a:t>args</a:t>
            </a:r>
            <a:r>
              <a:rPr lang="en-US" altLang="zh-TW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https://www.youtube.com/watch?v=eci9iU_s6Ag&amp;list=PLsyeobzWxl7poL9JTVyndKe62ieoN-MZ3&amp;index=37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2019/4/7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E574F3-7014-4305-B82F-A506ED24C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932114"/>
            <a:ext cx="5656838" cy="365544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11362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2019/4/7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50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37 Argument Type</vt:lpstr>
      <vt:lpstr>37 Argument Type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348</cp:revision>
  <dcterms:created xsi:type="dcterms:W3CDTF">2018-09-28T16:40:41Z</dcterms:created>
  <dcterms:modified xsi:type="dcterms:W3CDTF">2019-04-08T04:17:51Z</dcterms:modified>
</cp:coreProperties>
</file>