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4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78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2019/4/1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2019/4/1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2019/4/1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2019/4/1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2019/4/1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2019/4/1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2019/4/1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3dpJrMtxYeo&amp;list=PLsyeobzWxl7poL9JTVyndKe62ieoN-MZ3&amp;index=15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15 Swap Variable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2019/4/1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 Swap Variable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85266" cy="107819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This section discusses the swap variables with two variables.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Normally, we swap variables with three variables with one extra temp variable.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Python can swap with two variables.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https://www.youtube.com/watch?v=3dpJrMtxYeo&amp;list=PLsyeobzWxl7poL9JTVyndKe62ieoN-MZ3&amp;index=15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2019/4/1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8B8B31-164E-4396-AB4D-09DD412B1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2590185"/>
            <a:ext cx="4907326" cy="357554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11362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2019/4/1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71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15 Swap Variable</vt:lpstr>
      <vt:lpstr>15 Swap Variable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266</cp:revision>
  <dcterms:created xsi:type="dcterms:W3CDTF">2018-09-28T16:40:41Z</dcterms:created>
  <dcterms:modified xsi:type="dcterms:W3CDTF">2019-04-01T23:59:50Z</dcterms:modified>
</cp:coreProperties>
</file>