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U8TI16AR4s&amp;list=PLsyeobzWxl7poL9JTVyndKe62ieoN-MZ3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Sublime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Sublime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530" y="1372852"/>
            <a:ext cx="8383946" cy="140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Install the sublime.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Tools &gt; build &gt; select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Control + B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 Sublime is not free for more option.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https://www.youtube.com/watch?v=1U8TI16AR4s&amp;list=PLsyeobzWxl7poL9JTVyndKe62ieoN-MZ3&amp;index=9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9 Sublime</vt:lpstr>
      <vt:lpstr>9 Sublime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250</cp:revision>
  <dcterms:created xsi:type="dcterms:W3CDTF">2018-09-28T16:40:41Z</dcterms:created>
  <dcterms:modified xsi:type="dcterms:W3CDTF">2019-03-27T22:36:35Z</dcterms:modified>
</cp:coreProperties>
</file>