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43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n7AkDb4pIU&amp;list=PLsyeobzWxl7poL9JTVyndKe62ieoN-MZ3&amp;index=5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n7AkDb4pIU&amp;list=PLsyeobzWxl7poL9JTVyndKe62ieoN-MZ3&amp;index=58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58 Inheritance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58 Inheritance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3566411" cy="22721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Inheritance: Parent and child relationship.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Class 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Class B inherit class 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Class C inherit class 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Class D multiple inherit class A and 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https://www.youtube.com/watch?v=Cn7AkDb4pIU&amp;list=PLsyeobzWxl7poL9JTVyndKe62ieoN-MZ3&amp;index=58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E3695D-9342-4B07-9E23-8E0CF7D92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408764"/>
            <a:ext cx="4046096" cy="46777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58 Inheritance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3" y="1372852"/>
            <a:ext cx="3350387" cy="23876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Inheritance: Parent and child relationship.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Class 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Class B inherit class 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Class C inherit class 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Class D multiple inherit class A and 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https://www.youtube.com/watch?v=Cn7AkDb4pIU&amp;list=PLsyeobzWxl7poL9JTVyndKe62ieoN-MZ3&amp;index=58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6975D0-81FE-42F5-8769-B61058CD2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420978"/>
            <a:ext cx="4403861" cy="23876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9915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117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58 Inheritance</vt:lpstr>
      <vt:lpstr>58 Inheritance</vt:lpstr>
      <vt:lpstr>58 Inheritance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295</cp:revision>
  <dcterms:created xsi:type="dcterms:W3CDTF">2018-09-28T16:40:41Z</dcterms:created>
  <dcterms:modified xsi:type="dcterms:W3CDTF">2019-05-07T22:45:16Z</dcterms:modified>
</cp:coreProperties>
</file>