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3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6P-P879BcHQ&amp;list=PLsyeobzWxl7poL9JTVyndKe62ieoN-MZ3&amp;index=5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59 Construct Inheritance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59 Construct Inheritance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4646531" cy="24161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Constructor in Inheritance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MRO (Method Resolution Order)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to print both current and inherited constructor? Use super (</a:t>
            </a:r>
            <a:r>
              <a:rPr lang="en-US" altLang="zh-TW" sz="1800" dirty="0" err="1">
                <a:solidFill>
                  <a:schemeClr val="tx1"/>
                </a:solidFill>
              </a:rPr>
              <a:t>childB</a:t>
            </a:r>
            <a:r>
              <a:rPr lang="en-US" altLang="zh-TW" sz="1800" dirty="0">
                <a:solidFill>
                  <a:schemeClr val="tx1"/>
                </a:solidFill>
              </a:rPr>
              <a:t>, self).__</a:t>
            </a:r>
            <a:r>
              <a:rPr lang="en-US" altLang="zh-TW" sz="1800" dirty="0" err="1">
                <a:solidFill>
                  <a:schemeClr val="tx1"/>
                </a:solidFill>
              </a:rPr>
              <a:t>init</a:t>
            </a:r>
            <a:r>
              <a:rPr lang="en-US" altLang="zh-TW" sz="1800" dirty="0">
                <a:solidFill>
                  <a:schemeClr val="tx1"/>
                </a:solidFill>
              </a:rPr>
              <a:t>__()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For multiple inheritances, only the left inheritance constructor is called.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https://www.youtube.com/watch?v=6P-P879BcHQ&amp;list=PLsyeobzWxl7poL9JTVyndKe62ieoN-MZ3&amp;index=59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622367-E001-4B27-BDDB-8C54022E8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817" y="1268760"/>
            <a:ext cx="3401948" cy="519663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83CE02-3DB3-40B2-A97E-DEDE9A488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12064" y="3998572"/>
            <a:ext cx="4157471" cy="10770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79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59 Construct Inheritance</vt:lpstr>
      <vt:lpstr>59 Construct Inheritance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300</cp:revision>
  <dcterms:created xsi:type="dcterms:W3CDTF">2018-09-28T16:40:41Z</dcterms:created>
  <dcterms:modified xsi:type="dcterms:W3CDTF">2019-05-07T23:45:23Z</dcterms:modified>
</cp:coreProperties>
</file>