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43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1vH3Pfw6BI&amp;list=PLsyeobzWxl7poL9JTVyndKe62ieoN-MZ3&amp;index=6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60 Polymorphism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60 Polymorphism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3" y="1372852"/>
            <a:ext cx="8102915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Polymorphism</a:t>
            </a:r>
            <a:r>
              <a:rPr lang="en-US" altLang="zh-TW" sz="1800">
                <a:solidFill>
                  <a:schemeClr val="tx1"/>
                </a:solidFill>
              </a:rPr>
              <a:t>: Multiple forms.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https://www.youtube.com/watch?v=P1vH3Pfw6BI&amp;list=PLsyeobzWxl7poL9JTVyndKe62ieoN-MZ3&amp;index=60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43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60 Polymorphism</vt:lpstr>
      <vt:lpstr>60 Polymorphism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309</cp:revision>
  <dcterms:created xsi:type="dcterms:W3CDTF">2018-09-28T16:40:41Z</dcterms:created>
  <dcterms:modified xsi:type="dcterms:W3CDTF">2019-05-07T23:50:26Z</dcterms:modified>
</cp:coreProperties>
</file>