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CRpVwtVL4I&amp;list=PLsyeobzWxl7poL9JTVyndKe62ieoN-MZ3&amp;index=2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break/pass: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25 </a:t>
            </a:r>
            <a:r>
              <a:rPr lang="en-US" altLang="zh-TW" b="1" dirty="0">
                <a:solidFill>
                  <a:srgbClr val="FFFF00"/>
                </a:solidFill>
              </a:rPr>
              <a:t>break</a:t>
            </a:r>
            <a:r>
              <a:rPr lang="en-US" altLang="zh-TW" b="1">
                <a:solidFill>
                  <a:srgbClr val="FFFF00"/>
                </a:solidFill>
              </a:rPr>
              <a:t>/pass: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do not something need to be implement. Just put pass there. Nothing impact. Will be implemented later.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https://www.youtube.com/watch?v=JCRpVwtVL4I&amp;list=PLsyeobzWxl7poL9JTVyndKe62ieoN-MZ3&amp;index=25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B6E0C-F3B2-4AD8-A6B7-8D082D30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40084"/>
            <a:ext cx="721042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25 break/pass: Part 2</vt:lpstr>
      <vt:lpstr>25 break/pass: Part 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325</cp:revision>
  <dcterms:created xsi:type="dcterms:W3CDTF">2018-09-28T16:40:41Z</dcterms:created>
  <dcterms:modified xsi:type="dcterms:W3CDTF">2019-04-05T03:42:15Z</dcterms:modified>
</cp:coreProperties>
</file>