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8svC3U7hVo&amp;list=PLsyeobzWxl7poL9JTVyndKe62ieoN-MZ3&amp;index=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27 for else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27 for else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670866" cy="6340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Other language never use for … else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you cannot find anything in the loop, then print “not found”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https://www.youtube.com/watch?v=38svC3U7hVo&amp;list=PLsyeobzWxl7poL9JTVyndKe62ieoN-MZ3&amp;index=27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8B21D-D21D-4C87-B841-4AE19F82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2206514"/>
            <a:ext cx="66389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27 for else</vt:lpstr>
      <vt:lpstr>27 for else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336</cp:revision>
  <dcterms:created xsi:type="dcterms:W3CDTF">2018-09-28T16:40:41Z</dcterms:created>
  <dcterms:modified xsi:type="dcterms:W3CDTF">2019-04-05T04:15:51Z</dcterms:modified>
</cp:coreProperties>
</file>