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IP3-woodlU&amp;list=PLsyeobzWxl7poL9JTVyndKe62ieoN-MZ3&amp;index=5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 Init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53 Init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__</a:t>
            </a:r>
            <a:r>
              <a:rPr lang="en-US" altLang="zh-TW" sz="1800" dirty="0" err="1">
                <a:solidFill>
                  <a:schemeClr val="tx1"/>
                </a:solidFill>
              </a:rPr>
              <a:t>init</a:t>
            </a:r>
            <a:r>
              <a:rPr lang="en-US" altLang="zh-TW" sz="1800" dirty="0">
                <a:solidFill>
                  <a:schemeClr val="tx1"/>
                </a:solidFill>
              </a:rPr>
              <a:t>__ method is like constructor in C++/Java.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first argument is self. The self is like this pointer in C++/Java.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assign the variables and used self for other method to access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https://www.youtube.com/watch?v=WIP3-woodlU&amp;list=PLsyeobzWxl7poL9JTVyndKe62ieoN-MZ3&amp;index=53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52C7F0-ABA6-4BBE-867E-D275CBFCD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492896"/>
            <a:ext cx="5428493" cy="38634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53 Init Method</vt:lpstr>
      <vt:lpstr>53 Init Method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263</cp:revision>
  <dcterms:created xsi:type="dcterms:W3CDTF">2018-09-28T16:40:41Z</dcterms:created>
  <dcterms:modified xsi:type="dcterms:W3CDTF">2019-05-07T18:11:05Z</dcterms:modified>
</cp:coreProperties>
</file>