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43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ic6wdPxcHc0&amp;list=PLsyeobzWxl7poL9JTVyndKe62ieoN-MZ3&amp;index=54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54 Constructor and Self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54 Constructor and Self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4502514" cy="24881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print (id(obj)) prints the location of object in the heap memory.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size of an object? Depends on the number of variables.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Who responsible the size of object? Constructor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There is no compare in the python class. You have to define your own.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self points to the </a:t>
            </a:r>
            <a:r>
              <a:rPr lang="en-US" altLang="zh-TW" sz="1800">
                <a:solidFill>
                  <a:schemeClr val="tx1"/>
                </a:solidFill>
              </a:rPr>
              <a:t>current object.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https://www.youtube.com/watch?v=ic6wdPxcHc0&amp;list=PLsyeobzWxl7poL9JTVyndKe62ieoN-MZ3&amp;index=54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EFF148-D7D3-43A7-B19C-9F091ABB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372852"/>
            <a:ext cx="3813518" cy="505006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104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54 Constructor and Self</vt:lpstr>
      <vt:lpstr>54 Constructor and Self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270</cp:revision>
  <dcterms:created xsi:type="dcterms:W3CDTF">2018-09-28T16:40:41Z</dcterms:created>
  <dcterms:modified xsi:type="dcterms:W3CDTF">2019-05-07T18:54:21Z</dcterms:modified>
</cp:coreProperties>
</file>