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pTAxH_Geow&amp;list=PLsyeobzWxl7poL9JTVyndKe62ieoN-MZ3&amp;index=2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 Prime Number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Prime Number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6708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Prime number: Only can be divided by 1 and itself.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https://www.youtube.com/watch?v=SpTAxH_Geow&amp;list=PLsyeobzWxl7poL9JTVyndKe62ieoN-MZ3&amp;index=28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08AF1-C1E8-4874-B2A1-735C6257F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1000"/>
            <a:ext cx="2276475" cy="790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C50F1C-ECAF-4669-BC54-9A9A712AD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990628"/>
            <a:ext cx="6753225" cy="2809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836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54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28 Prime Number</vt:lpstr>
      <vt:lpstr>28 Prime Number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343</cp:revision>
  <dcterms:created xsi:type="dcterms:W3CDTF">2018-09-28T16:40:41Z</dcterms:created>
  <dcterms:modified xsi:type="dcterms:W3CDTF">2019-04-05T04:31:25Z</dcterms:modified>
</cp:coreProperties>
</file>