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96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BVfCWuca9nw&amp;list=PLsyeobzWxl7poL9JTVyndKe62ieoN-MZ3&amp;index=3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35 Function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35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3" y="1372852"/>
            <a:ext cx="4286491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Function: reduce the complexity, repeat call for the similar task.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https://www.youtube.com/watch?v=BVfCWuca9nw&amp;list=PLsyeobzWxl7poL9JTVyndKe62ieoN-MZ3&amp;index=35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DB2E3B-C994-4CCE-88B6-12EBE3E21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258862"/>
            <a:ext cx="3905096" cy="559611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1136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51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35 Function</vt:lpstr>
      <vt:lpstr>35 Function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334</cp:revision>
  <dcterms:created xsi:type="dcterms:W3CDTF">2018-09-28T16:40:41Z</dcterms:created>
  <dcterms:modified xsi:type="dcterms:W3CDTF">2019-04-07T14:33:39Z</dcterms:modified>
</cp:coreProperties>
</file>