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SQjxL5WRNM&amp;list=PLsyeobzWxl7poL9JTVyndKe62ieoN-MZ3&amp;index=5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55 Instance and Class Variables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55 Instance and Class Variables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8028103" cy="9760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variable vs. Instance variable: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variable: variables in the class but outside the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Instance variable</a:t>
            </a:r>
            <a:r>
              <a:rPr lang="en-US" altLang="zh-TW" sz="1800">
                <a:solidFill>
                  <a:schemeClr val="tx1"/>
                </a:solidFill>
              </a:rPr>
              <a:t>: variables </a:t>
            </a:r>
            <a:r>
              <a:rPr lang="en-US" altLang="zh-TW" sz="1800" dirty="0">
                <a:solidFill>
                  <a:schemeClr val="tx1"/>
                </a:solidFill>
              </a:rPr>
              <a:t>inside the method.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https://www.youtube.com/watch?v=RSQjxL5WRNM&amp;list=PLsyeobzWxl7poL9JTVyndKe62ieoN-MZ3&amp;index=55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B2A5A6-8908-4EBD-B514-5136F439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954" y="2492896"/>
            <a:ext cx="5758092" cy="39149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71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55 Instance and Class Variables</vt:lpstr>
      <vt:lpstr>55 Instance and Class Variables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273</cp:revision>
  <dcterms:created xsi:type="dcterms:W3CDTF">2018-09-28T16:40:41Z</dcterms:created>
  <dcterms:modified xsi:type="dcterms:W3CDTF">2019-05-07T20:58:20Z</dcterms:modified>
</cp:coreProperties>
</file>