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VfGQOzzRCM&amp;list=PLsyeobzWxl7poL9JTVyndKe62ieoN-MZ3&amp;index=5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56 Instance, Class, and Static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56 Instance, Class, and Static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566411" cy="35683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Method Types: Instance Method, Class Method, and static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Variable only have two types: Class and Instance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Instance method print the instance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method print the class variable.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Static method print nothing to do with Instance variable and Class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https://www.youtube.com/watch?v=lVfGQOzzRCM&amp;list=PLsyeobzWxl7poL9JTVyndKe62ieoN-MZ3&amp;index=56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49F91-25AD-40B0-80FE-6B9A5742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510" y="1372852"/>
            <a:ext cx="4421706" cy="51731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56 Instance, Class, and Static Method</vt:lpstr>
      <vt:lpstr>56 Instance, Class, and Static Method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280</cp:revision>
  <dcterms:created xsi:type="dcterms:W3CDTF">2018-09-28T16:40:41Z</dcterms:created>
  <dcterms:modified xsi:type="dcterms:W3CDTF">2019-05-07T21:30:33Z</dcterms:modified>
</cp:coreProperties>
</file>