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LlXhtfNZEQ&amp;list=PLsyeobzWxl7poL9JTVyndKe62ieoN-MZ3&amp;index=3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 numpy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numpy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Numpy: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saw the single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have multiple dimensions. It can be 2 dimension, 3-dimensions,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 dimension array, we can use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 does not have multiple dimensional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use numpy for multiple dimensional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https://www.youtube.com/watch?v=8LlXhtfNZEQ&amp;list=PLsyeobzWxl7poL9JTVyndKe62ieoN-MZ3&amp;index=31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E63D9-1E19-4531-8DEE-DCA508CD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01841"/>
            <a:ext cx="5817493" cy="28769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31 numpy</vt:lpstr>
      <vt:lpstr>31 numpy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315</cp:revision>
  <dcterms:created xsi:type="dcterms:W3CDTF">2018-09-28T16:40:41Z</dcterms:created>
  <dcterms:modified xsi:type="dcterms:W3CDTF">2019-04-07T04:58:00Z</dcterms:modified>
</cp:coreProperties>
</file>