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8LlXhtfNZEQ&amp;list=PLsyeobzWxl7poL9JTVyndKe62ieoN-MZ3&amp;index=3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32 numpy Array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numpy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911877" cy="384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Numpy for different array operation.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https://www.youtube.com/watch?v=8LlXhtfNZEQ&amp;list=PLsyeobzWxl7poL9JTVyndKe62ieoN-MZ3&amp;index=31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C2368-D999-4705-ADDB-F3CA9055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40" y="1957387"/>
            <a:ext cx="1600200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18513-F871-4143-BFFD-C721383D7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665" y="1372852"/>
            <a:ext cx="4125639" cy="50590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32 numpy Array</vt:lpstr>
      <vt:lpstr>32 numpy Array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321</cp:revision>
  <dcterms:created xsi:type="dcterms:W3CDTF">2018-09-28T16:40:41Z</dcterms:created>
  <dcterms:modified xsi:type="dcterms:W3CDTF">2019-04-07T05:31:27Z</dcterms:modified>
</cp:coreProperties>
</file>