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4" r:id="rId3"/>
    <p:sldId id="265" r:id="rId4"/>
    <p:sldId id="266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7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yCZBnjF4_tU&amp;list=PLsyeobzWxl7poL9JTVyndKe62ieoN-MZ3&amp;index=24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yCZBnjF4_tU&amp;list=PLsyeobzWxl7poL9JTVyndKe62ieoN-MZ3&amp;index=24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yCZBnjF4_tU&amp;list=PLsyeobzWxl7poL9JTVyndKe62ieoN-MZ3&amp;index=2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24 break/pass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24 break/pass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discusses keywords for for/while loop: break, continue, and pass.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https://www.youtube.com/watch?v=yCZBnjF4_tU&amp;list=PLsyeobzWxl7poL9JTVyndKe62ieoN-MZ3&amp;index=24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15066B-FE30-47BB-8832-C3BD18FE0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991102"/>
            <a:ext cx="5341590" cy="335848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1136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24 break/pass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Continue: skip this one and continue the next one.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https://www.youtube.com/watch?v=yCZBnjF4_tU&amp;list=PLsyeobzWxl7poL9JTVyndKe62ieoN-MZ3&amp;index=24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F1AAD7-21A0-46F6-80E6-D36E4A73B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289" y="1831437"/>
            <a:ext cx="4557911" cy="472703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0696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24 break/pass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687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Cannot have empty block. We use ‘pass’ to avoid compilation error for empty block.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https://www.youtube.com/watch?v=yCZBnjF4_tU&amp;list=PLsyeobzWxl7poL9JTVyndKe62ieoN-MZ3&amp;index=24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2EDFB9-7183-4035-8696-3C3B36267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141283"/>
            <a:ext cx="4687630" cy="441719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2975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2019/4/4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147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24 break/pass</vt:lpstr>
      <vt:lpstr>24 break/pass</vt:lpstr>
      <vt:lpstr>24 break/pass</vt:lpstr>
      <vt:lpstr>24 break/pass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319</cp:revision>
  <dcterms:created xsi:type="dcterms:W3CDTF">2018-09-28T16:40:41Z</dcterms:created>
  <dcterms:modified xsi:type="dcterms:W3CDTF">2019-04-04T23:33:24Z</dcterms:modified>
</cp:coreProperties>
</file>