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71" r:id="rId4"/>
    <p:sldId id="272" r:id="rId5"/>
    <p:sldId id="273" r:id="rId6"/>
    <p:sldId id="274" r:id="rId7"/>
    <p:sldId id="277" r:id="rId8"/>
    <p:sldId id="275" r:id="rId9"/>
    <p:sldId id="278" r:id="rId10"/>
    <p:sldId id="279" r:id="rId11"/>
    <p:sldId id="276" r:id="rId12"/>
    <p:sldId id="262" r:id="rId13"/>
    <p:sldId id="258" r:id="rId14"/>
    <p:sldId id="280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0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km7pxKy4UHU&amp;list=PLZbbT5o_s2xrwRnXk_yCPtnqqo4_u2YGL&amp;index=9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km7pxKy4UHU&amp;list=PLZbbT5o_s2xrwRnXk_yCPtnqqo4_u2YGL&amp;index=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km7pxKy4UHU&amp;list=PLZbbT5o_s2xrwRnXk_yCPtnqqo4_u2YGL&amp;index=9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km7pxKy4UHU&amp;list=PLZbbT5o_s2xrwRnXk_yCPtnqqo4_u2YGL&amp;index=9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km7pxKy4UHU&amp;list=PLZbbT5o_s2xrwRnXk_yCPtnqqo4_u2YGL&amp;index=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km7pxKy4UHU&amp;list=PLZbbT5o_s2xrwRnXk_yCPtnqqo4_u2YGL&amp;index=9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km7pxKy4UHU&amp;list=PLZbbT5o_s2xrwRnXk_yCPtnqqo4_u2YGL&amp;index=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km7pxKy4UHU&amp;list=PLZbbT5o_s2xrwRnXk_yCPtnqqo4_u2YGL&amp;index=9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km7pxKy4UHU&amp;list=PLZbbT5o_s2xrwRnXk_yCPtnqqo4_u2YGL&amp;index=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km7pxKy4UHU&amp;list=PLZbbT5o_s2xrwRnXk_yCPtnqqo4_u2YGL&amp;index=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km7pxKy4UHU&amp;list=PLZbbT5o_s2xrwRnXk_yCPtnqqo4_u2YGL&amp;index=9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km7pxKy4UHU&amp;list=PLZbbT5o_s2xrwRnXk_yCPtnqqo4_u2YGL&amp;index=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 Confusion Matrix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Confusion Matrix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2514" y="1268760"/>
            <a:ext cx="8164286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cm = </a:t>
            </a:r>
            <a:r>
              <a:rPr lang="en-US" sz="1800" b="1" dirty="0" err="1">
                <a:solidFill>
                  <a:schemeClr val="tx1"/>
                </a:solidFill>
              </a:rPr>
              <a:t>plot_confusion_matrix</a:t>
            </a:r>
            <a:r>
              <a:rPr lang="en-US" sz="1800" b="1" dirty="0">
                <a:solidFill>
                  <a:schemeClr val="tx1"/>
                </a:solidFill>
              </a:rPr>
              <a:t> 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</a:t>
            </a:r>
            <a:r>
              <a:rPr lang="en-US" sz="1800" b="1" dirty="0" err="1">
                <a:solidFill>
                  <a:schemeClr val="tx1"/>
                </a:solidFill>
              </a:rPr>
              <a:t>cm_plot_labels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Call </a:t>
            </a:r>
            <a:r>
              <a:rPr lang="en-US" sz="1800" b="1" dirty="0" err="1">
                <a:solidFill>
                  <a:schemeClr val="tx1"/>
                </a:solidFill>
              </a:rPr>
              <a:t>plot_confusion_matrix</a:t>
            </a:r>
            <a:r>
              <a:rPr lang="en-US" sz="18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https://www.youtube.com/watch?v=km7pxKy4UHU&amp;list=PLZbbT5o_s2xrwRnXk_yCPtnqqo4_u2YGL&amp;index=9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602C46-B4D1-457D-A19D-1405BFF2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852936"/>
            <a:ext cx="6438900" cy="685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3571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Confusion Matrix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83676" cy="5040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a Confusion Matrix: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https://www.youtube.com/watch?v=km7pxKy4UHU&amp;list=PLZbbT5o_s2xrwRnXk_yCPtnqqo4_u2YGL&amp;index=9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80628A-C4C6-46C5-AD9D-2054AE94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58" y="1916832"/>
            <a:ext cx="3086100" cy="8477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E876FD-853A-469A-9821-ADEC15489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597099"/>
            <a:ext cx="5179423" cy="47592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3867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29614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https://www.youtube.com/watch?v=km7pxKy4UHU&amp;list=PLZbbT5o_s2xrwRnXk_yCPtnqqo4_u2YGL&amp;index=9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B2A58-1EFE-4C57-99ED-BC9309450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968" y="1412776"/>
            <a:ext cx="5577119" cy="508803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29614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https://www.youtube.com/watch?v=km7pxKy4UHU&amp;list=PLZbbT5o_s2xrwRnXk_yCPtnqqo4_u2YGL&amp;index=9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A23DCE-3E85-48C6-88D0-4558C59F4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274641"/>
            <a:ext cx="6438900" cy="3581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3720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Confusion Matrix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081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Confusion 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how to create the confusion matrix.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Below are the probabilities for predictions.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https://www.youtube.com/watch?v=km7pxKy4UHU&amp;list=PLZbbT5o_s2xrwRnXk_yCPtnqqo4_u2YGL&amp;index=9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BBA5A-F073-48DB-BF00-3013083FD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2780928"/>
            <a:ext cx="2486025" cy="22479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286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Confusion Matrix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267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Confusion 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Most probable prediction for each sample.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confusion matrix, we can see how well the model predicts on test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https://www.youtube.com/watch?v=km7pxKy4UHU&amp;list=PLZbbT5o_s2xrwRnXk_yCPtnqqo4_u2YGL&amp;index=9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182803-5B2A-4F5B-B472-7FBF0EACD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387" y="2636912"/>
            <a:ext cx="2943225" cy="2266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940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Confusion Matrix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a Confusion 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import libraries.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https://www.youtube.com/watch?v=km7pxKy4UHU&amp;list=PLZbbT5o_s2xrwRnXk_yCPtnqqo4_u2YGL&amp;index=9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31040-D987-4A8A-A5F6-26B62CDE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139232"/>
            <a:ext cx="4352925" cy="990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F575F27F-FDD6-43C0-9CD3-58AC6043C57D}"/>
              </a:ext>
            </a:extLst>
          </p:cNvPr>
          <p:cNvSpPr txBox="1">
            <a:spLocks/>
          </p:cNvSpPr>
          <p:nvPr/>
        </p:nvSpPr>
        <p:spPr>
          <a:xfrm>
            <a:off x="611560" y="3315808"/>
            <a:ext cx="8352928" cy="72008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confusion matrix will be plotting from scikit-learn.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confusion matrix and assign it to the variable cm.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73C355-5DC0-4021-89F9-A98CFC3D5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87" y="4221865"/>
            <a:ext cx="6677025" cy="371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42223D8D-1DD0-459C-A101-8C3B6C05BF5D}"/>
              </a:ext>
            </a:extLst>
          </p:cNvPr>
          <p:cNvSpPr txBox="1">
            <a:spLocks/>
          </p:cNvSpPr>
          <p:nvPr/>
        </p:nvSpPr>
        <p:spPr>
          <a:xfrm>
            <a:off x="611560" y="4744836"/>
            <a:ext cx="8352928" cy="3873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pass the </a:t>
            </a:r>
            <a:r>
              <a:rPr lang="en-US" sz="1800" b="1" dirty="0">
                <a:solidFill>
                  <a:srgbClr val="C00000"/>
                </a:solidFill>
              </a:rPr>
              <a:t>true labels </a:t>
            </a:r>
            <a:r>
              <a:rPr lang="en-US" sz="1800" dirty="0" err="1">
                <a:solidFill>
                  <a:schemeClr val="tx1"/>
                </a:solidFill>
              </a:rPr>
              <a:t>test_labels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b="1" dirty="0">
                <a:solidFill>
                  <a:srgbClr val="C00000"/>
                </a:solidFill>
              </a:rPr>
              <a:t>predicted labels </a:t>
            </a:r>
            <a:r>
              <a:rPr lang="en-US" sz="1800" dirty="0" err="1">
                <a:solidFill>
                  <a:schemeClr val="tx1"/>
                </a:solidFill>
              </a:rPr>
              <a:t>rounded_predictions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375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Confusion Matrix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02433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a Confusion Matrix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https://www.youtube.com/watch?v=km7pxKy4UHU&amp;list=PLZbbT5o_s2xrwRnXk_yCPtnqqo4_u2YGL&amp;index=9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C5E954-3859-459B-BFE5-74583EE04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238479"/>
            <a:ext cx="5337051" cy="530043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370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Confusion Matrix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136904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a Confusion 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Next, we define the labels for the confusion matrix. In our case, the labels are titled “no side effects” and “had side effects.”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https://www.youtube.com/watch?v=km7pxKy4UHU&amp;list=PLZbbT5o_s2xrwRnXk_yCPtnqqo4_u2YGL&amp;index=9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327CB-5AE8-4CBB-A66C-8A938B8D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451731"/>
            <a:ext cx="5314950" cy="400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A198B2-4D02-4AA9-AA3E-AC5D45A93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3493309"/>
            <a:ext cx="5915025" cy="3333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9FC2C9D3-BBC8-4325-B5BE-354D3B242A36}"/>
              </a:ext>
            </a:extLst>
          </p:cNvPr>
          <p:cNvSpPr txBox="1">
            <a:spLocks/>
          </p:cNvSpPr>
          <p:nvPr/>
        </p:nvSpPr>
        <p:spPr>
          <a:xfrm>
            <a:off x="390867" y="2904270"/>
            <a:ext cx="8136904" cy="40005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Plot a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66277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Confusion Matrix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83676" cy="5040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a Confusion Matrix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https://www.youtube.com/watch?v=km7pxKy4UHU&amp;list=PLZbbT5o_s2xrwRnXk_yCPtnqqo4_u2YGL&amp;index=9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80628A-C4C6-46C5-AD9D-2054AE94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58" y="1916832"/>
            <a:ext cx="3086100" cy="8477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AF631C-4CAD-456A-AD1B-4ECE5A88E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597099"/>
            <a:ext cx="5179423" cy="47592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9330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Confusion Matrix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2514" y="1268760"/>
            <a:ext cx="8483676" cy="720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Import libraries.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https://www.youtube.com/watch?v=km7pxKy4UHU&amp;list=PLZbbT5o_s2xrwRnXk_yCPtnqqo4_u2YGL&amp;index=9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B7B634-4429-4AD6-B256-9FA74265E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37" y="2119535"/>
            <a:ext cx="5153025" cy="4210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781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 Confusion Matrix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2514" y="1268760"/>
            <a:ext cx="2825350" cy="7200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Plot confusion matrix.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https://www.youtube.com/watch?v=km7pxKy4UHU&amp;list=PLZbbT5o_s2xrwRnXk_yCPtnqqo4_u2YGL&amp;index=9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BD7325-53EC-4115-9114-EB181C0D4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522" y="1320974"/>
            <a:ext cx="5226278" cy="48391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702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579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9 Confusion Matrix</vt:lpstr>
      <vt:lpstr>9 Confusion Matrix</vt:lpstr>
      <vt:lpstr>9 Confusion Matrix</vt:lpstr>
      <vt:lpstr>9 Confusion Matrix</vt:lpstr>
      <vt:lpstr>9 Confusion Matrix</vt:lpstr>
      <vt:lpstr>9 Confusion Matrix</vt:lpstr>
      <vt:lpstr>9 Confusion Matrix</vt:lpstr>
      <vt:lpstr>9 Confusion Matrix</vt:lpstr>
      <vt:lpstr>9 Confusion Matrix</vt:lpstr>
      <vt:lpstr>9 Confusion Matrix</vt:lpstr>
      <vt:lpstr>9 Confusion Matrix</vt:lpstr>
      <vt:lpstr>9.1 Quiz</vt:lpstr>
      <vt:lpstr>9.1 Quiz</vt:lpstr>
      <vt:lpstr>9.1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649</cp:revision>
  <dcterms:created xsi:type="dcterms:W3CDTF">2018-09-28T16:40:41Z</dcterms:created>
  <dcterms:modified xsi:type="dcterms:W3CDTF">2020-06-09T03:49:13Z</dcterms:modified>
</cp:coreProperties>
</file>