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v9zw454bEk&amp;list=PLeo1K3hjS3utzQYDNRNluzqJqpMXx6hHu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nv9zw454bEk&amp;list=PLeo1K3hjS3utzQYDNRNluzqJqpMXx6hHu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nv9zw454bEk&amp;list=PLeo1K3hjS3utzQYDNRNluzqJqpMXx6hHu&amp;index=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9zw454bEk&amp;list=PLeo1K3hjS3utzQYDNRNluzqJqpMXx6hHu&amp;index=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Skip/Select Run Test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5001D4-82E5-47FF-9F31-5F02B1FD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3276762"/>
            <a:ext cx="7179913" cy="320598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0"/>
            <a:ext cx="7958898" cy="169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 mark with window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–m windows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Test mark with mac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–m mac –v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warning messages.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1259631" y="4527521"/>
            <a:ext cx="7179913" cy="1955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BEFCAF-0099-4EB0-8A31-C7BC9E0C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" y="2365630"/>
            <a:ext cx="7958899" cy="18965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76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“—disable-warnings” to remove the warning messages.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–m windows –v –disable-warnings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4932040" y="2385449"/>
            <a:ext cx="3138899" cy="1505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6E91B6-3C79-48A9-995A-4B0AF488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3" y="2242214"/>
            <a:ext cx="7958899" cy="20870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76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test all the tests which is “not windows”?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ptest</a:t>
            </a:r>
            <a:r>
              <a:rPr lang="en-US" sz="1800" dirty="0">
                <a:solidFill>
                  <a:schemeClr val="tx1"/>
                </a:solidFill>
              </a:rPr>
              <a:t> –m “not windows” –v –disable-warnings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4841023" y="2242214"/>
            <a:ext cx="3138899" cy="211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B4037D-107A-44D4-AC94-BAC22FDA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34" y="2421364"/>
            <a:ext cx="7958898" cy="228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7600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test all the tests which is “not mac”?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ptest</a:t>
            </a:r>
            <a:r>
              <a:rPr lang="en-US" sz="1800" dirty="0">
                <a:solidFill>
                  <a:schemeClr val="tx1"/>
                </a:solidFill>
              </a:rPr>
              <a:t> –m “not mac” –v –disable-warnings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4788024" y="2410371"/>
            <a:ext cx="3138899" cy="211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1336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Skip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Run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Custom markers.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01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48EE0B-1A7C-4A67-B0E2-12720A15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93" y="2492896"/>
            <a:ext cx="4305300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10275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 now, we have two tests </a:t>
            </a:r>
            <a:r>
              <a:rPr lang="en-US" sz="1800" dirty="0" err="1">
                <a:solidFill>
                  <a:schemeClr val="tx1"/>
                </a:solidFill>
              </a:rPr>
              <a:t>calc_total</a:t>
            </a:r>
            <a:r>
              <a:rPr lang="en-US" sz="1800" dirty="0">
                <a:solidFill>
                  <a:schemeClr val="tx1"/>
                </a:solidFill>
              </a:rPr>
              <a:t>() and </a:t>
            </a:r>
            <a:r>
              <a:rPr lang="en-US" sz="1800" dirty="0" err="1">
                <a:solidFill>
                  <a:schemeClr val="tx1"/>
                </a:solidFill>
              </a:rPr>
              <a:t>calc_multiply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want to skip some of the test, how can we do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pytest and use @</a:t>
            </a:r>
            <a:r>
              <a:rPr lang="en-US" sz="1800" dirty="0" err="1">
                <a:solidFill>
                  <a:schemeClr val="tx1"/>
                </a:solidFill>
              </a:rPr>
              <a:t>pytest.mark.skip</a:t>
            </a:r>
            <a:r>
              <a:rPr lang="en-US" sz="1800" dirty="0">
                <a:solidFill>
                  <a:schemeClr val="tx1"/>
                </a:solidFill>
              </a:rPr>
              <a:t> () as below: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A8E95-D5FB-4DE9-8FB2-4E3AA0F3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72" y="5022048"/>
            <a:ext cx="5470610" cy="12724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2E0D21-C505-4898-9512-156F1BA909BE}"/>
              </a:ext>
            </a:extLst>
          </p:cNvPr>
          <p:cNvSpPr/>
          <p:nvPr/>
        </p:nvSpPr>
        <p:spPr>
          <a:xfrm>
            <a:off x="2968572" y="5663893"/>
            <a:ext cx="199904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2200D-D259-4E40-B133-A8C74614F06C}"/>
              </a:ext>
            </a:extLst>
          </p:cNvPr>
          <p:cNvSpPr/>
          <p:nvPr/>
        </p:nvSpPr>
        <p:spPr>
          <a:xfrm>
            <a:off x="1076457" y="3703687"/>
            <a:ext cx="3312368" cy="743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you wan to see the reason, use the option “-</a:t>
            </a:r>
            <a:r>
              <a:rPr lang="en-US" sz="1800" dirty="0" err="1">
                <a:solidFill>
                  <a:schemeClr val="tx1"/>
                </a:solidFill>
              </a:rPr>
              <a:t>rxs</a:t>
            </a:r>
            <a:r>
              <a:rPr lang="en-US" sz="1800" dirty="0">
                <a:solidFill>
                  <a:schemeClr val="tx1"/>
                </a:solidFill>
              </a:rPr>
              <a:t>”: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–v -</a:t>
            </a:r>
            <a:r>
              <a:rPr lang="en-US" sz="1800" dirty="0" err="1">
                <a:solidFill>
                  <a:schemeClr val="tx1"/>
                </a:solidFill>
              </a:rPr>
              <a:t>rxs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195CC-ABC6-4B5E-B516-B46742FB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4" y="2348125"/>
            <a:ext cx="8135888" cy="21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CC25826-A678-4594-981D-FFC4500A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35" y="1956029"/>
            <a:ext cx="7236296" cy="20055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skip this test if python version is greater then 3.5. How to do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20445-3E77-4651-8DDE-A445D44C95DB}"/>
              </a:ext>
            </a:extLst>
          </p:cNvPr>
          <p:cNvSpPr/>
          <p:nvPr/>
        </p:nvSpPr>
        <p:spPr>
          <a:xfrm>
            <a:off x="4139952" y="2780598"/>
            <a:ext cx="2413248" cy="276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489B0-2ED4-4E00-9313-D698D4C5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88" y="4241507"/>
            <a:ext cx="7559824" cy="16964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284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3A700C-4BA8-4404-83AC-E23547A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07129"/>
            <a:ext cx="5160640" cy="2228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79588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skip this test if python version is less then 3.5. How to do that?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20445-3E77-4651-8DDE-A445D44C95DB}"/>
              </a:ext>
            </a:extLst>
          </p:cNvPr>
          <p:cNvSpPr/>
          <p:nvPr/>
        </p:nvSpPr>
        <p:spPr>
          <a:xfrm>
            <a:off x="2067372" y="2708920"/>
            <a:ext cx="2288604" cy="276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489B0-2ED4-4E00-9313-D698D4C5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88" y="4241507"/>
            <a:ext cx="7559824" cy="16964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17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9CF7F7-0241-42B2-92C2-24734CBDD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3176762"/>
            <a:ext cx="6983760" cy="29165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16961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run tests based on their names.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select the test name with “multiply”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–k multiply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 want to select the test name with “total”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–k total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20445-3E77-4651-8DDE-A445D44C95DB}"/>
              </a:ext>
            </a:extLst>
          </p:cNvPr>
          <p:cNvSpPr/>
          <p:nvPr/>
        </p:nvSpPr>
        <p:spPr>
          <a:xfrm>
            <a:off x="4788024" y="3152452"/>
            <a:ext cx="151216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4800575" y="4509120"/>
            <a:ext cx="1355601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4408ED-93C6-4484-8440-705A805B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3" y="2275224"/>
            <a:ext cx="6096000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5CD74-CC1A-488F-A32E-E3F6E8F1E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05" y="4951587"/>
            <a:ext cx="5777127" cy="136779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8320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select tests with “calc”?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pytest –k calc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4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20445-3E77-4651-8DDE-A445D44C95DB}"/>
              </a:ext>
            </a:extLst>
          </p:cNvPr>
          <p:cNvSpPr/>
          <p:nvPr/>
        </p:nvSpPr>
        <p:spPr>
          <a:xfrm>
            <a:off x="2659666" y="5704724"/>
            <a:ext cx="2200366" cy="3165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5AEBA4-DACC-466B-8CBE-263A41F7842F}"/>
              </a:ext>
            </a:extLst>
          </p:cNvPr>
          <p:cNvSpPr/>
          <p:nvPr/>
        </p:nvSpPr>
        <p:spPr>
          <a:xfrm>
            <a:off x="5724129" y="4936332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29F35B-5D5C-4770-AB3E-0CDAAF54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23767"/>
            <a:ext cx="4732734" cy="4503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Skip/Select Run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1"/>
            <a:ext cx="7958898" cy="7600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group the test? Use custom marker to group the tests.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group into “@</a:t>
            </a:r>
            <a:r>
              <a:rPr lang="en-US" sz="1800" dirty="0" err="1">
                <a:solidFill>
                  <a:schemeClr val="tx1"/>
                </a:solidFill>
              </a:rPr>
              <a:t>pytest.mark.windows</a:t>
            </a:r>
            <a:r>
              <a:rPr lang="en-US" sz="1800" dirty="0">
                <a:solidFill>
                  <a:schemeClr val="tx1"/>
                </a:solidFill>
              </a:rPr>
              <a:t>” and “@pytest.mark.mac”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https://www.youtube.com/watch?v=nv9zw454bEk&amp;list=PLeo1K3hjS3utzQYDNRNluzqJqpMXx6hHu&amp;index=2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2019/5/29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620445-3E77-4651-8DDE-A445D44C95DB}"/>
              </a:ext>
            </a:extLst>
          </p:cNvPr>
          <p:cNvSpPr/>
          <p:nvPr/>
        </p:nvSpPr>
        <p:spPr>
          <a:xfrm>
            <a:off x="1820466" y="4573611"/>
            <a:ext cx="1872208" cy="10480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54287-F740-4B50-99C2-B93EFEE66822}"/>
              </a:ext>
            </a:extLst>
          </p:cNvPr>
          <p:cNvSpPr/>
          <p:nvPr/>
        </p:nvSpPr>
        <p:spPr>
          <a:xfrm>
            <a:off x="1820466" y="5712559"/>
            <a:ext cx="1872208" cy="10480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664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2 Skip/Select Run Test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316</cp:revision>
  <dcterms:created xsi:type="dcterms:W3CDTF">2018-09-28T16:40:41Z</dcterms:created>
  <dcterms:modified xsi:type="dcterms:W3CDTF">2019-05-29T21:50:53Z</dcterms:modified>
</cp:coreProperties>
</file>