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VrGz8w0H8c&amp;list=PLeo1K3hjS3utzQYDNRNluzqJqpMXx6hHu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VrGz8w0H8c&amp;list=PLeo1K3hjS3utzQYDNRNluzqJqpMXx6hH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VrGz8w0H8c&amp;list=PLeo1K3hjS3utzQYDNRNluzqJqpMXx6hH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Fixture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Fixture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fixtures.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verify John’s employee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</a:t>
            </a:r>
            <a:r>
              <a:rPr lang="en-US" sz="1800">
                <a:solidFill>
                  <a:schemeClr val="tx1"/>
                </a:solidFill>
              </a:rPr>
              <a:t>Tom’s employee ID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https://www.youtube.com/watch?v=IVrGz8w0H8c&amp;list=PLeo1K3hjS3utzQYDNRNluzqJqpMXx6hHu&amp;index=3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Fixture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file mydb.py import class/module </a:t>
            </a:r>
            <a:r>
              <a:rPr lang="en-US" sz="1800" dirty="0" err="1">
                <a:solidFill>
                  <a:schemeClr val="tx1"/>
                </a:solidFill>
              </a:rPr>
              <a:t>MyDB</a:t>
            </a:r>
            <a:r>
              <a:rPr lang="en-US" sz="1800" dirty="0">
                <a:solidFill>
                  <a:schemeClr val="tx1"/>
                </a:solidFill>
              </a:rPr>
              <a:t> defined in mydb.py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framework pytest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pytest.fixture</a:t>
            </a:r>
            <a:r>
              <a:rPr lang="en-US" sz="18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https://www.youtube.com/watch?v=IVrGz8w0H8c&amp;list=PLeo1K3hjS3utzQYDNRNluzqJqpMXx6hHu&amp;index=3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2DBAB-2E90-49DE-B502-532F4B50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8" y="2553691"/>
            <a:ext cx="4581525" cy="3669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8EA02-1B24-49F5-A9DD-7E2A34C11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121" y="2610601"/>
            <a:ext cx="3649960" cy="34826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546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Fixture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1078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folders .</a:t>
            </a:r>
            <a:r>
              <a:rPr lang="en-US" sz="1800" dirty="0" err="1">
                <a:solidFill>
                  <a:schemeClr val="tx1"/>
                </a:solidFill>
              </a:rPr>
              <a:t>pytest_cache</a:t>
            </a:r>
            <a:r>
              <a:rPr lang="en-US" sz="1800" dirty="0">
                <a:solidFill>
                  <a:schemeClr val="tx1"/>
                </a:solidFill>
              </a:rPr>
              <a:t> and __</a:t>
            </a:r>
            <a:r>
              <a:rPr lang="en-US" sz="1800" dirty="0" err="1">
                <a:solidFill>
                  <a:schemeClr val="tx1"/>
                </a:solidFill>
              </a:rPr>
              <a:t>pycache</a:t>
            </a:r>
            <a:r>
              <a:rPr lang="en-US" sz="1800" dirty="0">
                <a:solidFill>
                  <a:schemeClr val="tx1"/>
                </a:solidFill>
              </a:rPr>
              <a:t>__.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files keep the errors.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-v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https://www.youtube.com/watch?v=IVrGz8w0H8c&amp;list=PLeo1K3hjS3utzQYDNRNluzqJqpMXx6hHu&amp;index=3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8B089-A637-4E60-A967-4524B4B7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34183"/>
            <a:ext cx="7477472" cy="1718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69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148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 Fixture</vt:lpstr>
      <vt:lpstr>3 Fixture</vt:lpstr>
      <vt:lpstr>3 Fixture</vt:lpstr>
      <vt:lpstr>3 Fixture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324</cp:revision>
  <dcterms:created xsi:type="dcterms:W3CDTF">2018-09-28T16:40:41Z</dcterms:created>
  <dcterms:modified xsi:type="dcterms:W3CDTF">2019-05-30T00:10:31Z</dcterms:modified>
</cp:coreProperties>
</file>