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6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2EGgtlf7BN0&amp;list=PLeo1K3hjS3utzQYDNRNluzqJqpMXx6hHu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2EGgtlf7BN0&amp;list=PLeo1K3hjS3utzQYDNRNluzqJqpMXx6hHu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Ggtlf7BN0&amp;list=PLeo1K3hjS3utzQYDNRNluzqJqpMXx6hHu&amp;index=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pytest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Pass parameter into function (parameter).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https://www.youtube.com/watch?v=2EGgtlf7BN0&amp;list=PLeo1K3hjS3utzQYDNRNluzqJqpMXx6hHu&amp;index=4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FC3D7-E70D-454E-A0D6-3C4788D2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2388"/>
            <a:ext cx="2400300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C347D-AD00-491C-8F8A-976827A5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56112"/>
            <a:ext cx="336232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20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pytest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-v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https://www.youtube.com/watch?v=2EGgtlf7BN0&amp;list=PLeo1K3hjS3utzQYDNRNluzqJqpMXx6hHu&amp;index=4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17D45-2AB6-42AA-8B65-B53A39E5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4" y="2342388"/>
            <a:ext cx="7775848" cy="1948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314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852F966-D501-476A-A12E-D88A953E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96" y="2571173"/>
            <a:ext cx="3746197" cy="33865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1055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better to use one test function and expected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pytest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pytest.mark.parametrize</a:t>
            </a:r>
            <a:r>
              <a:rPr lang="en-US" sz="1800" dirty="0">
                <a:solidFill>
                  <a:schemeClr val="tx1"/>
                </a:solidFill>
              </a:rPr>
              <a:t> (“</a:t>
            </a:r>
            <a:r>
              <a:rPr lang="en-US" sz="1800" dirty="0" err="1">
                <a:solidFill>
                  <a:schemeClr val="tx1"/>
                </a:solidFill>
              </a:rPr>
              <a:t>test_input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expected_output</a:t>
            </a:r>
            <a:r>
              <a:rPr lang="en-US" sz="1800" dirty="0">
                <a:solidFill>
                  <a:schemeClr val="tx1"/>
                </a:solidFill>
              </a:rPr>
              <a:t>”, [(5, 25) …])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https://www.youtube.com/watch?v=2EGgtlf7BN0&amp;list=PLeo1K3hjS3utzQYDNRNluzqJqpMXx6hHu&amp;index=4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6FFEC8-2A54-4ECE-B3A3-EC1E0933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941278"/>
            <a:ext cx="5508104" cy="13898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469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4 Parameter</vt:lpstr>
      <vt:lpstr>4 Parameter</vt:lpstr>
      <vt:lpstr>4 Parameter</vt:lpstr>
      <vt:lpstr>4 Parameter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336</cp:revision>
  <dcterms:created xsi:type="dcterms:W3CDTF">2018-09-28T16:40:41Z</dcterms:created>
  <dcterms:modified xsi:type="dcterms:W3CDTF">2019-05-30T03:58:15Z</dcterms:modified>
</cp:coreProperties>
</file>