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70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 varScale="1">
        <p:scale>
          <a:sx n="92" d="100"/>
          <a:sy n="92" d="100"/>
        </p:scale>
        <p:origin x="9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CNN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A convolutional layer: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concatenates a convolution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adds a bias parameter sum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returns activation function (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A convolutional layer in Python: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def </a:t>
            </a:r>
            <a:r>
              <a:rPr lang="en-US" sz="1600" dirty="0" err="1">
                <a:solidFill>
                  <a:schemeClr val="tx1"/>
                </a:solidFill>
              </a:rPr>
              <a:t>conv_layer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x_in</a:t>
            </a:r>
            <a:r>
              <a:rPr lang="en-US" sz="1600" dirty="0">
                <a:solidFill>
                  <a:schemeClr val="tx1"/>
                </a:solidFill>
              </a:rPr>
              <a:t>, weights, bias, strides=1):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400" dirty="0">
                <a:solidFill>
                  <a:schemeClr val="tx1"/>
                </a:solidFill>
              </a:rPr>
              <a:t>x = tf.nn.conv2d(</a:t>
            </a:r>
            <a:r>
              <a:rPr lang="en-US" sz="1400" dirty="0" err="1">
                <a:solidFill>
                  <a:schemeClr val="tx1"/>
                </a:solidFill>
              </a:rPr>
              <a:t>x,weights,strides</a:t>
            </a:r>
            <a:r>
              <a:rPr lang="en-US" sz="1400" dirty="0">
                <a:solidFill>
                  <a:schemeClr val="tx1"/>
                </a:solidFill>
              </a:rPr>
              <a:t>=[1,strides,strides,1],padding='SAME’)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 x = </a:t>
            </a:r>
            <a:r>
              <a:rPr lang="en-US" sz="1600" dirty="0" err="1">
                <a:solidFill>
                  <a:schemeClr val="tx1"/>
                </a:solidFill>
              </a:rPr>
              <a:t>tf.nn.bias_add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x_in</a:t>
            </a:r>
            <a:r>
              <a:rPr lang="en-US" sz="1600" dirty="0">
                <a:solidFill>
                  <a:schemeClr val="tx1"/>
                </a:solidFill>
              </a:rPr>
              <a:t>, bias)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return </a:t>
            </a:r>
            <a:r>
              <a:rPr lang="en-US" sz="1600" dirty="0" err="1">
                <a:solidFill>
                  <a:schemeClr val="tx1"/>
                </a:solidFill>
              </a:rPr>
              <a:t>tf.nn.relu</a:t>
            </a:r>
            <a:r>
              <a:rPr lang="en-US" sz="1600" dirty="0">
                <a:solidFill>
                  <a:schemeClr val="tx1"/>
                </a:solidFill>
              </a:rPr>
              <a:t>(x)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3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CNN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max pooling layer in Python: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def maxpool2d(x, k=2):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return </a:t>
            </a:r>
            <a:r>
              <a:rPr lang="en-US" sz="1600" dirty="0" err="1">
                <a:solidFill>
                  <a:schemeClr val="tx1"/>
                </a:solidFill>
              </a:rPr>
              <a:t>tf.nn.max_pool</a:t>
            </a:r>
            <a:r>
              <a:rPr lang="en-US" sz="1600" dirty="0">
                <a:solidFill>
                  <a:schemeClr val="tx1"/>
                </a:solidFill>
              </a:rPr>
              <a:t>(x, </a:t>
            </a:r>
            <a:r>
              <a:rPr lang="en-US" sz="1600" dirty="0" err="1">
                <a:solidFill>
                  <a:schemeClr val="tx1"/>
                </a:solidFill>
              </a:rPr>
              <a:t>ksize</a:t>
            </a:r>
            <a:r>
              <a:rPr lang="en-US" sz="1600" dirty="0">
                <a:solidFill>
                  <a:schemeClr val="tx1"/>
                </a:solidFill>
              </a:rPr>
              <a:t>=[1, k, k, 1], strides=[1, k, k, 1], padding='SAME')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6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Pooling Methods for CNNs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tf.nn.max_pool</a:t>
            </a:r>
            <a:r>
              <a:rPr lang="en-US" sz="1600" dirty="0">
                <a:solidFill>
                  <a:schemeClr val="tx1"/>
                </a:solidFill>
              </a:rPr>
              <a:t>() &lt;= use this 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tf.nn.avg_pool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tf.nn.avg_pool3d()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tf.nn.max_pool3d()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3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APIs for CNNs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TF 2d convolution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tf.layers.conv2d(...)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TF 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tf.nn.relu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(...)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TF Max Pooling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tf.layers.max_pooling2d(...)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3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Creating a Simple/Basic CNN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create the first convolutional layer: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tf.nn.conv2d(...) plus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ReLU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create the second convolutional layer: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tf.nn.conv2d(...) plus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ReLU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create fully connected (FC)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4) apply </a:t>
            </a:r>
            <a:r>
              <a:rPr lang="en-US" sz="1600" dirty="0" err="1">
                <a:solidFill>
                  <a:schemeClr val="tx1"/>
                </a:solidFill>
              </a:rPr>
              <a:t>softmax</a:t>
            </a:r>
            <a:r>
              <a:rPr lang="en-US" sz="1600" dirty="0">
                <a:solidFill>
                  <a:schemeClr val="tx1"/>
                </a:solidFill>
              </a:rPr>
              <a:t> activation function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41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TF APIs and CNNs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 code details: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dense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dropout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Predictions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calculate loss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specify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code listing for TF CNN: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https://www.tensorflow.org/tutorials/layers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Dropout for CNNs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AA2B2-3A18-4EF1-83B1-F38570A3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96511"/>
            <a:ext cx="5454692" cy="29161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716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MNIST: Predicted Digits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33439-0DA5-4F83-A552-A1E2BF84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3005"/>
            <a:ext cx="7419140" cy="38162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867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Review </a:t>
            </a:r>
            <a:r>
              <a:rPr lang="en-US" sz="1600" b="1" dirty="0" err="1">
                <a:solidFill>
                  <a:schemeClr val="tx1"/>
                </a:solidFill>
              </a:rPr>
              <a:t>tf.argmax</a:t>
            </a:r>
            <a:r>
              <a:rPr lang="en-US" sz="1600" b="1" dirty="0">
                <a:solidFill>
                  <a:schemeClr val="tx1"/>
                </a:solidFill>
              </a:rPr>
              <a:t>() and </a:t>
            </a:r>
            <a:r>
              <a:rPr lang="en-US" sz="1600" b="1" dirty="0" err="1">
                <a:solidFill>
                  <a:schemeClr val="tx1"/>
                </a:solidFill>
              </a:rPr>
              <a:t>tf.equal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1) </a:t>
            </a:r>
            <a:r>
              <a:rPr lang="en-US" sz="1600" dirty="0" err="1">
                <a:solidFill>
                  <a:srgbClr val="0070C0"/>
                </a:solidFill>
              </a:rPr>
              <a:t>tf.argmax</a:t>
            </a:r>
            <a:r>
              <a:rPr lang="en-US" sz="1600" dirty="0">
                <a:solidFill>
                  <a:srgbClr val="0070C0"/>
                </a:solidFill>
              </a:rPr>
              <a:t>(pred,1):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Returns the index with the largest value (per row) of </a:t>
            </a:r>
            <a:r>
              <a:rPr lang="en-US" sz="1600" dirty="0" err="1">
                <a:solidFill>
                  <a:schemeClr val="tx1"/>
                </a:solidFill>
              </a:rPr>
              <a:t>pred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2) </a:t>
            </a:r>
            <a:r>
              <a:rPr lang="en-US" sz="1600" dirty="0" err="1">
                <a:solidFill>
                  <a:srgbClr val="0070C0"/>
                </a:solidFill>
              </a:rPr>
              <a:t>tf.argmax</a:t>
            </a:r>
            <a:r>
              <a:rPr lang="en-US" sz="1600" dirty="0">
                <a:solidFill>
                  <a:srgbClr val="0070C0"/>
                </a:solidFill>
              </a:rPr>
              <a:t>(Y, 1)):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Returns the index with the largest value (per row) of 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3) </a:t>
            </a:r>
            <a:r>
              <a:rPr lang="en-US" sz="1600" dirty="0" err="1">
                <a:solidFill>
                  <a:srgbClr val="0070C0"/>
                </a:solidFill>
              </a:rPr>
              <a:t>tf.equal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tf.argmax</a:t>
            </a:r>
            <a:r>
              <a:rPr lang="en-US" sz="1600" dirty="0">
                <a:solidFill>
                  <a:srgbClr val="0070C0"/>
                </a:solidFill>
              </a:rPr>
              <a:t>(pred,1), </a:t>
            </a:r>
            <a:r>
              <a:rPr lang="en-US" sz="1600" dirty="0" err="1">
                <a:solidFill>
                  <a:srgbClr val="0070C0"/>
                </a:solidFill>
              </a:rPr>
              <a:t>tf.argmax</a:t>
            </a:r>
            <a:r>
              <a:rPr lang="en-US" sz="1600" dirty="0">
                <a:solidFill>
                  <a:srgbClr val="0070C0"/>
                </a:solidFill>
              </a:rPr>
              <a:t>(Y, 1)):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returns the element-wise truth value array (</a:t>
            </a:r>
            <a:r>
              <a:rPr lang="en-US" sz="1600" dirty="0" err="1">
                <a:solidFill>
                  <a:schemeClr val="tx1"/>
                </a:solidFill>
              </a:rPr>
              <a:t>pred</a:t>
            </a:r>
            <a:r>
              <a:rPr lang="en-US" sz="1600" dirty="0">
                <a:solidFill>
                  <a:schemeClr val="tx1"/>
                </a:solidFill>
              </a:rPr>
              <a:t> == 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</a:rPr>
              <a:t>=&gt; Assign the result in step #3 to </a:t>
            </a:r>
            <a:r>
              <a:rPr lang="en-US" sz="1600" dirty="0" err="1">
                <a:solidFill>
                  <a:srgbClr val="C00000"/>
                </a:solidFill>
              </a:rPr>
              <a:t>correct_pred</a:t>
            </a:r>
            <a:endParaRPr lang="en-US" sz="16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4) </a:t>
            </a:r>
            <a:r>
              <a:rPr lang="en-US" sz="1600" dirty="0" err="1">
                <a:solidFill>
                  <a:srgbClr val="0070C0"/>
                </a:solidFill>
              </a:rPr>
              <a:t>tf.cast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correct_pred</a:t>
            </a:r>
            <a:r>
              <a:rPr lang="en-US" sz="1600" dirty="0">
                <a:solidFill>
                  <a:srgbClr val="0070C0"/>
                </a:solidFill>
              </a:rPr>
              <a:t>, tf.float32):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Converts true to 1 and false to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5) </a:t>
            </a:r>
            <a:r>
              <a:rPr lang="en-US" sz="1600" dirty="0" err="1">
                <a:solidFill>
                  <a:srgbClr val="0070C0"/>
                </a:solidFill>
              </a:rPr>
              <a:t>tf.reduce_mean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tf.cast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correct_pred</a:t>
            </a:r>
            <a:r>
              <a:rPr lang="en-US" sz="1600" dirty="0">
                <a:solidFill>
                  <a:srgbClr val="0070C0"/>
                </a:solidFill>
              </a:rPr>
              <a:t>, tf.float32)):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Calculates the average # of correct values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tf.argmax</a:t>
            </a:r>
            <a:r>
              <a:rPr lang="en-US" sz="1600" b="1" dirty="0">
                <a:solidFill>
                  <a:schemeClr val="tx1"/>
                </a:solidFill>
              </a:rPr>
              <a:t>() and </a:t>
            </a:r>
            <a:r>
              <a:rPr lang="en-US" sz="1600" b="1" dirty="0" err="1">
                <a:solidFill>
                  <a:schemeClr val="tx1"/>
                </a:solidFill>
              </a:rPr>
              <a:t>tf.equal</a:t>
            </a:r>
            <a:r>
              <a:rPr lang="en-US" sz="1600" b="1" dirty="0">
                <a:solidFill>
                  <a:schemeClr val="tx1"/>
                </a:solidFill>
              </a:rPr>
              <a:t>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rgbClr val="0070C0"/>
                </a:solidFill>
                <a:latin typeface="Courier"/>
                <a:cs typeface="Courier"/>
              </a:rPr>
              <a:t>SEE argmax-equal.py code sample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pred = np.array([[31, 23,  4,  24, 27, 34],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[18,  3,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25,  0,  6, 35],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[28,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14, 33, 22, 20,  8],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[13,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30, 21, 19,  7,  9],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[16,  1,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26, 32,  2, 29],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[17,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12,  5, 11, 10, 15]])</a:t>
            </a:r>
          </a:p>
          <a:p>
            <a:pPr algn="l"/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y =   np.array([[31, 23,  4, 24, 27, 11],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      [18,  3,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25,  0,  6, 35],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      [28,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14, 33, 22, 20,  8],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      [13,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30, 21, 19,  7,  9],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      [16,  1,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26, 32,  2, 29],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                [17,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12,  5, 11, 10, 15]])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37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Session Topic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and MNIST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APIs for CNNs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and CNN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and CNN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Evaluating a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sample: tf-mnist-full.py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Evaluate model (explanation in earlier slides):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array of boolean (true/false) values:</a:t>
            </a:r>
          </a:p>
          <a:p>
            <a:pPr algn="l"/>
            <a:r>
              <a:rPr lang="en-US" sz="1600" dirty="0" err="1">
                <a:solidFill>
                  <a:srgbClr val="0070C0"/>
                </a:solidFill>
              </a:rPr>
              <a:t>correct_pred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tf.equal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tf.argmax</a:t>
            </a:r>
            <a:r>
              <a:rPr lang="en-US" sz="1600" dirty="0">
                <a:solidFill>
                  <a:srgbClr val="0070C0"/>
                </a:solidFill>
              </a:rPr>
              <a:t>(pred,1), </a:t>
            </a:r>
            <a:r>
              <a:rPr lang="en-US" sz="1600" dirty="0" err="1">
                <a:solidFill>
                  <a:srgbClr val="0070C0"/>
                </a:solidFill>
              </a:rPr>
              <a:t>tf.argmax</a:t>
            </a:r>
            <a:r>
              <a:rPr lang="en-US" sz="1600" dirty="0">
                <a:solidFill>
                  <a:srgbClr val="0070C0"/>
                </a:solidFill>
              </a:rPr>
              <a:t>(Y, 1))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#decimal value (multiply by 100 to get % accuracy):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accuracy = </a:t>
            </a:r>
            <a:r>
              <a:rPr lang="en-US" sz="1600" dirty="0" err="1">
                <a:solidFill>
                  <a:srgbClr val="0070C0"/>
                </a:solidFill>
              </a:rPr>
              <a:t>tf.reduce_mean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tf.cast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correct_pred</a:t>
            </a:r>
            <a:r>
              <a:rPr lang="en-US" sz="1600" dirty="0">
                <a:solidFill>
                  <a:srgbClr val="0070C0"/>
                </a:solidFill>
              </a:rPr>
              <a:t>, tf.float32))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69FEB-D1DF-4C4B-A9FB-6E0E4C08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512168"/>
            <a:ext cx="3462779" cy="45811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102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MNIST Images 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tf-show-mnist-images.py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600" dirty="0">
                <a:solidFill>
                  <a:schemeClr val="tx1"/>
                </a:solidFill>
              </a:rPr>
              <a:t> import </a:t>
            </a:r>
            <a:r>
              <a:rPr lang="en-US" sz="1600" dirty="0" err="1">
                <a:solidFill>
                  <a:schemeClr val="tx1"/>
                </a:solidFill>
              </a:rPr>
              <a:t>input_data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mnist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input_data.read_data_sets</a:t>
            </a:r>
            <a:r>
              <a:rPr lang="en-US" sz="1600" dirty="0">
                <a:solidFill>
                  <a:schemeClr val="tx1"/>
                </a:solidFill>
              </a:rPr>
              <a:t>("/</a:t>
            </a:r>
            <a:r>
              <a:rPr lang="en-US" sz="1600" dirty="0" err="1">
                <a:solidFill>
                  <a:schemeClr val="tx1"/>
                </a:solidFill>
              </a:rPr>
              <a:t>tmp</a:t>
            </a:r>
            <a:r>
              <a:rPr lang="en-US" sz="1600" dirty="0">
                <a:solidFill>
                  <a:schemeClr val="tx1"/>
                </a:solidFill>
              </a:rPr>
              <a:t>/data/", </a:t>
            </a:r>
            <a:r>
              <a:rPr lang="en-US" sz="1600" dirty="0" err="1">
                <a:solidFill>
                  <a:schemeClr val="tx1"/>
                </a:solidFill>
              </a:rPr>
              <a:t>one_hot</a:t>
            </a:r>
            <a:r>
              <a:rPr lang="en-US" sz="1600" dirty="0">
                <a:solidFill>
                  <a:schemeClr val="tx1"/>
                </a:solidFill>
              </a:rPr>
              <a:t>=True)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#1) color version of image #1: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plt.imshow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mnist.train.images</a:t>
            </a:r>
            <a:r>
              <a:rPr lang="en-US" sz="1600" dirty="0">
                <a:solidFill>
                  <a:schemeClr val="tx1"/>
                </a:solidFill>
              </a:rPr>
              <a:t>[0].reshape((28, 28), order='C'), interpolation='nearest')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#2) </a:t>
            </a:r>
            <a:r>
              <a:rPr lang="en-US" sz="1800" dirty="0" err="1">
                <a:solidFill>
                  <a:schemeClr val="tx1"/>
                </a:solidFill>
              </a:rPr>
              <a:t>b&amp;w</a:t>
            </a:r>
            <a:r>
              <a:rPr lang="en-US" sz="1800" dirty="0">
                <a:solidFill>
                  <a:schemeClr val="tx1"/>
                </a:solidFill>
              </a:rPr>
              <a:t> version of image #1: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</a:t>
            </a:r>
            <a:r>
              <a:rPr lang="en-US" sz="1600" dirty="0" err="1">
                <a:solidFill>
                  <a:schemeClr val="tx1"/>
                </a:solidFill>
              </a:rPr>
              <a:t>plt.imshow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mnist.train.images</a:t>
            </a:r>
            <a:r>
              <a:rPr lang="en-US" sz="1600" dirty="0">
                <a:solidFill>
                  <a:schemeClr val="tx1"/>
                </a:solidFill>
              </a:rPr>
              <a:t>[0].reshape((28, 28), order='C'), </a:t>
            </a:r>
            <a:r>
              <a:rPr lang="en-US" sz="1600" dirty="0" err="1">
                <a:solidFill>
                  <a:schemeClr val="tx1"/>
                </a:solidFill>
              </a:rPr>
              <a:t>cmap</a:t>
            </a:r>
            <a:r>
              <a:rPr lang="en-US" sz="1600" dirty="0">
                <a:solidFill>
                  <a:schemeClr val="tx1"/>
                </a:solidFill>
              </a:rPr>
              <a:t>='Greys', interpolation='nearest')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2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MNIST Images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5A57-04FC-4AB5-BFDB-2C2B0792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9" y="1703778"/>
            <a:ext cx="4402832" cy="46405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81679-2B37-4055-BC25-7CBD3979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3" y="1740567"/>
            <a:ext cx="3794812" cy="32722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07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MNIST Images (3)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502E18-77FB-41CA-A145-93B60556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35578"/>
            <a:ext cx="3659683" cy="36596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11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Plotting a Grid of MNIST Images (1)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import </a:t>
            </a:r>
            <a:r>
              <a:rPr lang="en-US" sz="1200" dirty="0" err="1">
                <a:solidFill>
                  <a:schemeClr val="tx1"/>
                </a:solidFill>
              </a:rPr>
              <a:t>matplotlib.pyplot</a:t>
            </a:r>
            <a:r>
              <a:rPr lang="en-US" sz="1200" dirty="0">
                <a:solidFill>
                  <a:schemeClr val="tx1"/>
                </a:solidFill>
              </a:rPr>
              <a:t> as </a:t>
            </a:r>
            <a:r>
              <a:rPr lang="en-US" sz="1200" dirty="0" err="1">
                <a:solidFill>
                  <a:schemeClr val="tx1"/>
                </a:solidFill>
              </a:rPr>
              <a:t>plt</a:t>
            </a:r>
            <a:r>
              <a:rPr lang="en-US" sz="1200" dirty="0">
                <a:solidFill>
                  <a:schemeClr val="tx1"/>
                </a:solidFill>
              </a:rPr>
              <a:t> # show-grid-images.py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from </a:t>
            </a:r>
            <a:r>
              <a:rPr lang="en-US" sz="12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200" dirty="0">
                <a:solidFill>
                  <a:schemeClr val="tx1"/>
                </a:solidFill>
              </a:rPr>
              <a:t> import </a:t>
            </a:r>
            <a:r>
              <a:rPr lang="en-US" sz="1200" dirty="0" err="1">
                <a:solidFill>
                  <a:schemeClr val="tx1"/>
                </a:solidFill>
              </a:rPr>
              <a:t>input_data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mnist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input_data.read_data_sets</a:t>
            </a:r>
            <a:r>
              <a:rPr lang="en-US" sz="1200" dirty="0">
                <a:solidFill>
                  <a:schemeClr val="tx1"/>
                </a:solidFill>
              </a:rPr>
              <a:t>('</a:t>
            </a:r>
            <a:r>
              <a:rPr lang="en-US" sz="1200" dirty="0" err="1">
                <a:solidFill>
                  <a:schemeClr val="tx1"/>
                </a:solidFill>
              </a:rPr>
              <a:t>MNIST_data</a:t>
            </a:r>
            <a:r>
              <a:rPr lang="en-US" sz="1200" dirty="0">
                <a:solidFill>
                  <a:schemeClr val="tx1"/>
                </a:solidFill>
              </a:rPr>
              <a:t>', </a:t>
            </a:r>
            <a:r>
              <a:rPr lang="en-US" sz="1200" dirty="0" err="1">
                <a:solidFill>
                  <a:schemeClr val="tx1"/>
                </a:solidFill>
              </a:rPr>
              <a:t>one_hot</a:t>
            </a:r>
            <a:r>
              <a:rPr lang="en-US" sz="1200" dirty="0">
                <a:solidFill>
                  <a:schemeClr val="tx1"/>
                </a:solidFill>
              </a:rPr>
              <a:t> = True)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batch_xs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batch_ys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mnist.train.next_batch</a:t>
            </a:r>
            <a:r>
              <a:rPr lang="en-US" sz="1200" dirty="0">
                <a:solidFill>
                  <a:schemeClr val="tx1"/>
                </a:solidFill>
              </a:rPr>
              <a:t>(100)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rows = 3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cols = 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count = rows*cols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fig, ax = </a:t>
            </a:r>
            <a:r>
              <a:rPr lang="en-US" sz="1200" dirty="0" err="1">
                <a:solidFill>
                  <a:schemeClr val="tx1"/>
                </a:solidFill>
              </a:rPr>
              <a:t>plt.subplots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nrows</a:t>
            </a:r>
            <a:r>
              <a:rPr lang="en-US" sz="1200" dirty="0">
                <a:solidFill>
                  <a:schemeClr val="tx1"/>
                </a:solidFill>
              </a:rPr>
              <a:t>=rows, </a:t>
            </a:r>
            <a:r>
              <a:rPr lang="en-US" sz="1200" dirty="0" err="1">
                <a:solidFill>
                  <a:schemeClr val="tx1"/>
                </a:solidFill>
              </a:rPr>
              <a:t>ncols</a:t>
            </a:r>
            <a:r>
              <a:rPr lang="en-US" sz="1200" dirty="0">
                <a:solidFill>
                  <a:schemeClr val="tx1"/>
                </a:solidFill>
              </a:rPr>
              <a:t>=cols, </a:t>
            </a:r>
            <a:r>
              <a:rPr lang="en-US" sz="1200" dirty="0" err="1">
                <a:solidFill>
                  <a:schemeClr val="tx1"/>
                </a:solidFill>
              </a:rPr>
              <a:t>sharex</a:t>
            </a:r>
            <a:r>
              <a:rPr lang="en-US" sz="1200" dirty="0">
                <a:solidFill>
                  <a:schemeClr val="tx1"/>
                </a:solidFill>
              </a:rPr>
              <a:t>=True, </a:t>
            </a:r>
            <a:r>
              <a:rPr lang="en-US" sz="1200" dirty="0" err="1">
                <a:solidFill>
                  <a:schemeClr val="tx1"/>
                </a:solidFill>
              </a:rPr>
              <a:t>sharey</a:t>
            </a:r>
            <a:r>
              <a:rPr lang="en-US" sz="1200" dirty="0">
                <a:solidFill>
                  <a:schemeClr val="tx1"/>
                </a:solidFill>
              </a:rPr>
              <a:t>=True,)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ax = </a:t>
            </a:r>
            <a:r>
              <a:rPr lang="en-US" sz="1200" dirty="0" err="1">
                <a:solidFill>
                  <a:schemeClr val="tx1"/>
                </a:solidFill>
              </a:rPr>
              <a:t>ax.flatten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for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in range(count):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img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batch_xs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].reshape(28, 28)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ax[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].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imshow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img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, interpolation='nearest')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ax[0].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set_xticks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([])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ax[0].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set_yticks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([])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plt.tight_layout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plt.savefig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('mnist_figures.png', dpi=300)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plt.show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3826768" cy="304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Plotting a Grid of MNIST Images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73729-FF76-4AAC-B334-488DC800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760"/>
            <a:ext cx="4368890" cy="45367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B096E-EE2E-45E9-A7A0-C0086CE0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9" y="1817166"/>
            <a:ext cx="3802119" cy="32236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604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Methods for CNNs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TF convolution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 feature extraction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TF 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 (activation function):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make values non-negative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TF Max Pooling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reduce size of feature 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4) TF </a:t>
            </a:r>
            <a:r>
              <a:rPr lang="en-US" sz="1600" dirty="0" err="1">
                <a:solidFill>
                  <a:schemeClr val="tx1"/>
                </a:solidFill>
              </a:rPr>
              <a:t>softmax</a:t>
            </a:r>
            <a:r>
              <a:rPr lang="en-US" sz="1600" dirty="0">
                <a:solidFill>
                  <a:schemeClr val="tx1"/>
                </a:solidFill>
              </a:rPr>
              <a:t> Method: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connect final layer to outputs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29600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Convolution Methods for CNNs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Most useful/important convolution: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tf.nn.conv2d()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Some common/useful parameters: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Strides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padding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8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1589</Words>
  <Application>Microsoft Office PowerPoint</Application>
  <PresentationFormat>On-screen Show (4:3)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</vt:lpstr>
      <vt:lpstr>Wingdings</vt:lpstr>
      <vt:lpstr>Office 佈景主題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6 Convolutional Neural Network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1113</cp:revision>
  <dcterms:created xsi:type="dcterms:W3CDTF">2018-09-28T16:40:41Z</dcterms:created>
  <dcterms:modified xsi:type="dcterms:W3CDTF">2019-03-07T19:55:37Z</dcterms:modified>
</cp:coreProperties>
</file>