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 varScale="1">
        <p:scale>
          <a:sx n="92" d="100"/>
          <a:sy n="92" d="100"/>
        </p:scale>
        <p:origin x="91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ensorflow/blob/r1.9/tensorflow/examples/tutorials/layers/cnn_mnist.p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B7-95CA-4EFF-84F0-38674FC4F4E1}"/>
              </a:ext>
            </a:extLst>
          </p:cNvPr>
          <p:cNvSpPr/>
          <p:nvPr/>
        </p:nvSpPr>
        <p:spPr>
          <a:xfrm>
            <a:off x="755576" y="2876452"/>
            <a:ext cx="2952328" cy="552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49A77-7FD3-4B4E-8573-B087DC41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78" y="1272208"/>
            <a:ext cx="3940707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697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r1.9 code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Uses </a:t>
            </a:r>
            <a:r>
              <a:rPr lang="en-US" sz="1600" dirty="0" err="1">
                <a:solidFill>
                  <a:schemeClr val="tx1"/>
                </a:solidFill>
              </a:rPr>
              <a:t>tf.layers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tf.estimator</a:t>
            </a:r>
            <a:r>
              <a:rPr lang="en-US" sz="1600" dirty="0">
                <a:solidFill>
                  <a:schemeClr val="tx1"/>
                </a:solidFill>
              </a:rPr>
              <a:t>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does not use deprecated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(does not work in week 6 code samples)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B050"/>
                </a:solidFill>
              </a:rPr>
              <a:t>mnist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tf.contrib.learn.datasets.load_dataset</a:t>
            </a:r>
            <a:r>
              <a:rPr lang="en-US" sz="1600" dirty="0">
                <a:solidFill>
                  <a:srgbClr val="00B050"/>
                </a:solidFill>
              </a:rPr>
              <a:t>("</a:t>
            </a:r>
            <a:r>
              <a:rPr lang="en-US" sz="1600" dirty="0" err="1">
                <a:solidFill>
                  <a:srgbClr val="00B050"/>
                </a:solidFill>
              </a:rPr>
              <a:t>mnist</a:t>
            </a:r>
            <a:r>
              <a:rPr lang="en-US" sz="1600" dirty="0">
                <a:solidFill>
                  <a:srgbClr val="00B050"/>
                </a:solidFill>
              </a:rPr>
              <a:t>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Complete code location: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https://github.com/tensorflow/tensorflow/blob/r1.9/tensorflow/examples/tutorials/layers/cnn_mnist.py</a:t>
            </a:r>
            <a:endParaRPr lang="en-US" sz="16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</a:t>
            </a:r>
            <a:r>
              <a:rPr lang="en-US" sz="1600" dirty="0" err="1">
                <a:solidFill>
                  <a:schemeClr val="tx1"/>
                </a:solidFill>
              </a:rPr>
              <a:t>tf.data.TFRecordDataset</a:t>
            </a:r>
            <a:r>
              <a:rPr lang="en-US" sz="1600" dirty="0">
                <a:solidFill>
                  <a:schemeClr val="tx1"/>
                </a:solidFill>
              </a:rPr>
              <a:t> + Iterator(?)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7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Session Topic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TFLearn</a:t>
            </a:r>
            <a:r>
              <a:rPr lang="en-US" sz="1600" dirty="0">
                <a:solidFill>
                  <a:schemeClr val="tx1"/>
                </a:solidFill>
              </a:rPr>
              <a:t>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CNNs and </a:t>
            </a:r>
            <a:r>
              <a:rPr lang="en-US" sz="1600" dirty="0" err="1">
                <a:solidFill>
                  <a:schemeClr val="tx1"/>
                </a:solidFill>
              </a:rPr>
              <a:t>TFLearn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tflearn-cnn.py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Additional CNN code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complex-cnn.py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input-data.py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simple-cnn.py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</a:t>
            </a: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tflearn.layers.conv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conv_2d, max_pool_2d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tflearn.layers.core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70C0"/>
                </a:solidFill>
              </a:rPr>
              <a:t>input_data</a:t>
            </a:r>
            <a:r>
              <a:rPr lang="en-US" sz="1600" dirty="0">
                <a:solidFill>
                  <a:srgbClr val="0070C0"/>
                </a:solidFill>
              </a:rPr>
              <a:t>, dropout, </a:t>
            </a:r>
            <a:r>
              <a:rPr lang="en-US" sz="1600" dirty="0" err="1">
                <a:solidFill>
                  <a:srgbClr val="0070C0"/>
                </a:solidFill>
              </a:rPr>
              <a:t>fully_connected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tflearn.layers.estimator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70C0"/>
                </a:solidFill>
              </a:rPr>
              <a:t>tflearn.datasets.mnist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and CNNs (tflearn-cnn.py)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tflearn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tflearn.layers.conv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import conv_2d, max_pool_2d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tflearn.layers.core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input_data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, dropout,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fully_connected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tflearn.layers.estimator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import regression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tflearn.datasets.mnist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mnist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X, Y,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test_x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test_y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mnist.load_data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one_hot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=True)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X = X.reshape([-1, 28, 28, 1]) 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test_x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test_x.reshape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([-1, 28, 28, 1])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2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and CNNs (tflearn-cnn.py)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convnet = </a:t>
            </a:r>
            <a:r>
              <a:rPr lang="en-US" sz="1600" dirty="0" err="1">
                <a:solidFill>
                  <a:schemeClr val="tx1"/>
                </a:solidFill>
              </a:rPr>
              <a:t>input_data</a:t>
            </a:r>
            <a:r>
              <a:rPr lang="en-US" sz="1600" dirty="0">
                <a:solidFill>
                  <a:schemeClr val="tx1"/>
                </a:solidFill>
              </a:rPr>
              <a:t>(shape=[None, 28, 28, 1], name='input’)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convnet = conv_2d(convnet, 32, 2, activation='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')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convnet = max_pool_2d(convnet, 2)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convnet = conv_2d(convnet, 64, 2, activation='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')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convnet = max_pool_2d(convnet, 2)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convnet = </a:t>
            </a:r>
            <a:r>
              <a:rPr lang="en-US" sz="1600" dirty="0" err="1">
                <a:solidFill>
                  <a:schemeClr val="tx1"/>
                </a:solidFill>
              </a:rPr>
              <a:t>fully_connected</a:t>
            </a:r>
            <a:r>
              <a:rPr lang="en-US" sz="1600" dirty="0">
                <a:solidFill>
                  <a:schemeClr val="tx1"/>
                </a:solidFill>
              </a:rPr>
              <a:t>(convnet, 1024, activation='</a:t>
            </a:r>
            <a:r>
              <a:rPr lang="en-US" sz="1600" dirty="0" err="1">
                <a:solidFill>
                  <a:schemeClr val="tx1"/>
                </a:solidFill>
              </a:rPr>
              <a:t>relu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and CNNs (tflearn-cnn.py)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convnet = dropout(convnet, 0.8)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convnet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fully_connected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(convnet, 10, activation='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softmax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convnet = regression(convnet, optimizer='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adam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=0.01, loss='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categorical_crossentropy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', name='targets')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create/train the model: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model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tflearn.DNN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(convnet)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model.fit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({'input': X}, {'targets': Y},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n_epoch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=3,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validation_set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=({'input':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test_x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}, {'targets':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test_y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}),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snapshot_step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=500,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show_metric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=True,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run_id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mnist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1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74441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and CNNs (tflearn-cnn.py):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CFE41-BCE2-499E-A3BD-6224A960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75" y="1268760"/>
            <a:ext cx="4413025" cy="49101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48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6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16C73-513A-40EC-BA15-4A93E646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01" y="1271166"/>
            <a:ext cx="4242399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B7-95CA-4EFF-84F0-38674FC4F4E1}"/>
              </a:ext>
            </a:extLst>
          </p:cNvPr>
          <p:cNvSpPr/>
          <p:nvPr/>
        </p:nvSpPr>
        <p:spPr>
          <a:xfrm>
            <a:off x="755576" y="1628800"/>
            <a:ext cx="295232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850</Words>
  <Application>Microsoft Office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Wingdings</vt:lpstr>
      <vt:lpstr>Office 佈景主題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1129</cp:revision>
  <dcterms:created xsi:type="dcterms:W3CDTF">2018-09-28T16:40:41Z</dcterms:created>
  <dcterms:modified xsi:type="dcterms:W3CDTF">2019-03-07T23:32:50Z</dcterms:modified>
</cp:coreProperties>
</file>