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3" r:id="rId4"/>
    <p:sldId id="261" r:id="rId5"/>
    <p:sldId id="263" r:id="rId6"/>
    <p:sldId id="264" r:id="rId7"/>
    <p:sldId id="265" r:id="rId8"/>
    <p:sldId id="266" r:id="rId9"/>
    <p:sldId id="270" r:id="rId10"/>
    <p:sldId id="271" r:id="rId11"/>
    <p:sldId id="258" r:id="rId12"/>
    <p:sldId id="272" r:id="rId13"/>
    <p:sldId id="275" r:id="rId14"/>
    <p:sldId id="274" r:id="rId15"/>
    <p:sldId id="276" r:id="rId16"/>
    <p:sldId id="277" r:id="rId17"/>
    <p:sldId id="278" r:id="rId18"/>
    <p:sldId id="279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5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Number Guesser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ch1003_drawNumber.py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179C68-B19A-465E-A3E8-7A37664F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57590"/>
            <a:ext cx="5344839" cy="29380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376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pip3 install </a:t>
            </a:r>
            <a:r>
              <a:rPr lang="en-US" sz="1600" dirty="0" err="1">
                <a:solidFill>
                  <a:schemeClr val="tx1"/>
                </a:solidFill>
              </a:rPr>
              <a:t>pygame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54B8D-ACD8-4C2A-89A1-336B9D9CF2A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>
            <a:off x="2843808" y="1448780"/>
            <a:ext cx="979951" cy="456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7427F-EBDD-4561-AB9B-09A8F8BA7DD4}"/>
              </a:ext>
            </a:extLst>
          </p:cNvPr>
          <p:cNvSpPr/>
          <p:nvPr/>
        </p:nvSpPr>
        <p:spPr>
          <a:xfrm>
            <a:off x="3291541" y="1905651"/>
            <a:ext cx="1064435" cy="227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57249-66A9-402E-BAB2-87713AFC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2135392"/>
            <a:ext cx="2595467" cy="27337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96CD9-8301-496A-9F3D-66AF0B82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91" y="1684537"/>
            <a:ext cx="4749417" cy="43117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ch1003_drawNumber.py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empty screen.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44824"/>
            <a:ext cx="3454413" cy="3618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178491" y="5462868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498483" y="1844824"/>
            <a:ext cx="701759" cy="290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6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BD117E-26BA-4665-8668-ECDB8FF1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91" y="1388314"/>
            <a:ext cx="4407290" cy="39849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54B1CB-0311-4ECF-B055-BFEDB89F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2220254"/>
            <a:ext cx="2695794" cy="2839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457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Draw a digit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Space bar to predict.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60215"/>
            <a:ext cx="3501398" cy="2979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25476" y="4839771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200242" y="1860215"/>
            <a:ext cx="661348" cy="2802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34CA34-D3AF-4F24-A646-EBBE4900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27" y="4663008"/>
            <a:ext cx="22193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646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827641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is not hard code but sometimes get incorrect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4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ch1004_neuralNetwork.py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uses tensorflow for three layers of neural network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4C88A-2EDF-49CA-9210-855FA42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0" y="1766791"/>
            <a:ext cx="4028091" cy="40384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CAB3D-EE2D-42F3-9B4B-92D13195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07861"/>
            <a:ext cx="4183758" cy="2557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413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shows write </a:t>
            </a:r>
            <a:r>
              <a:rPr lang="en-US" sz="1600">
                <a:solidFill>
                  <a:schemeClr val="tx1"/>
                </a:solidFill>
              </a:rPr>
              <a:t>model data, digit </a:t>
            </a:r>
            <a:r>
              <a:rPr lang="en-US" sz="1600" dirty="0">
                <a:solidFill>
                  <a:schemeClr val="tx1"/>
                </a:solidFill>
              </a:rPr>
              <a:t>predict, hand writing prediction, and tensorflow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12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folder, we have the python files: createModel.py, drawNumber.py, neural_network.py, and testNetwok.py.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They are written in tensorflow for deep learning.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01E8C-8ABE-4A72-AAF8-FA9713F6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2"/>
            <a:ext cx="7020272" cy="40164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298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ch1001_createModel.py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F00DD-BD0C-4736-A59B-50E50783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88839"/>
            <a:ext cx="6048672" cy="45820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283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5638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Neural_network.py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96D76-A53C-44C1-A281-65A15463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19661"/>
            <a:ext cx="4677155" cy="47435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637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ch1002_testNetwork.py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349B05-8C85-40E4-B358-473C7388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56" y="1811812"/>
            <a:ext cx="4868053" cy="39941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6440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first number 7 and predict 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88746-78A9-4D65-B206-7D2BF211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5083"/>
            <a:ext cx="3456384" cy="293122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CE46B-5C36-4EB7-8B5D-96088F4F461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199748" y="2132856"/>
            <a:ext cx="2556247" cy="3364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ECD43-1165-48BD-85D6-BA335E8CAC6D}"/>
              </a:ext>
            </a:extLst>
          </p:cNvPr>
          <p:cNvSpPr/>
          <p:nvPr/>
        </p:nvSpPr>
        <p:spPr>
          <a:xfrm>
            <a:off x="4015956" y="5496943"/>
            <a:ext cx="1480078" cy="309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2241C-9430-47F8-90BD-0DC3FCC73C6A}"/>
              </a:ext>
            </a:extLst>
          </p:cNvPr>
          <p:cNvSpPr/>
          <p:nvPr/>
        </p:nvSpPr>
        <p:spPr>
          <a:xfrm>
            <a:off x="3635896" y="3065083"/>
            <a:ext cx="277688" cy="1986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D17E4-68DE-406E-AEC2-DE1A019C2292}"/>
              </a:ext>
            </a:extLst>
          </p:cNvPr>
          <p:cNvCxnSpPr>
            <a:cxnSpLocks/>
            <a:stCxn id="37" idx="0"/>
            <a:endCxn id="19" idx="2"/>
          </p:cNvCxnSpPr>
          <p:nvPr/>
        </p:nvCxnSpPr>
        <p:spPr>
          <a:xfrm flipH="1" flipV="1">
            <a:off x="3774740" y="3263689"/>
            <a:ext cx="157211" cy="29203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136760-21F1-4F24-8702-F8494F94C08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185392" y="2132856"/>
            <a:ext cx="14356" cy="9322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副標題 2">
            <a:extLst>
              <a:ext uri="{FF2B5EF4-FFF2-40B4-BE49-F238E27FC236}">
                <a16:creationId xmlns:a16="http://schemas.microsoft.com/office/drawing/2014/main" id="{4F69FE09-C7DE-42ED-892C-5C67EECDFE6F}"/>
              </a:ext>
            </a:extLst>
          </p:cNvPr>
          <p:cNvSpPr txBox="1">
            <a:spLocks/>
          </p:cNvSpPr>
          <p:nvPr/>
        </p:nvSpPr>
        <p:spPr>
          <a:xfrm>
            <a:off x="1851741" y="6184011"/>
            <a:ext cx="4160419" cy="3090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x to close and display the next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6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037F7F-1792-4D9E-971C-50E75153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21" y="2323647"/>
            <a:ext cx="4239948" cy="39011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976664" cy="574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Close the first number 7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Continue display the second number 2 and predict the number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1FDC4-7671-4C24-AC59-D36C2168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1" y="2924944"/>
            <a:ext cx="3452866" cy="29510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3455876" y="1843337"/>
            <a:ext cx="1545084" cy="4091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60921" y="5935307"/>
            <a:ext cx="1480078" cy="23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5721EB-C269-42E0-9E1F-FD902FD969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369564" y="1843337"/>
            <a:ext cx="1086312" cy="10816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8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E4D217-52D8-41DE-8EE8-9DEC51A1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4" y="1214422"/>
            <a:ext cx="5026616" cy="4623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2659790" cy="135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on going.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totally 10 digits for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lucky to have 100% guessing 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3131840" y="1889663"/>
            <a:ext cx="1407851" cy="357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3527429" y="5466413"/>
            <a:ext cx="2024523" cy="266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549</Words>
  <Application>Microsoft Office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10 Number Guesser</vt:lpstr>
      <vt:lpstr>10 Number Guesser</vt:lpstr>
      <vt:lpstr>10.1 ch1001_createModel.py</vt:lpstr>
      <vt:lpstr>10.1 ch1001_createModel.py</vt:lpstr>
      <vt:lpstr>10 Number Guesser</vt:lpstr>
      <vt:lpstr>10.2 ch1002_testNetwork.py</vt:lpstr>
      <vt:lpstr>10.2 ch1002_testNetwork.py</vt:lpstr>
      <vt:lpstr>10.1 TestNetwork.py</vt:lpstr>
      <vt:lpstr>10.1 TestNetwork.py</vt:lpstr>
      <vt:lpstr>10.3 ch1003_drawNumber.py</vt:lpstr>
      <vt:lpstr>10 Number Guesser</vt:lpstr>
      <vt:lpstr>10.3 ch1003_drawNumber.py</vt:lpstr>
      <vt:lpstr>10.3 ch1003_drawNumber.py</vt:lpstr>
      <vt:lpstr>10.3 ch1003_drawNumber.py</vt:lpstr>
      <vt:lpstr>10.4 ch1004_neuralNetwork.py</vt:lpstr>
      <vt:lpstr>10.4 ch1004_nerualNetwork.py</vt:lpstr>
      <vt:lpstr>10.5 Summary</vt:lpstr>
      <vt:lpstr>10.4 ch1004_nerualNetwork.py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1000</cp:revision>
  <dcterms:created xsi:type="dcterms:W3CDTF">2018-09-28T16:40:41Z</dcterms:created>
  <dcterms:modified xsi:type="dcterms:W3CDTF">2019-03-31T16:13:56Z</dcterms:modified>
</cp:coreProperties>
</file>