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6806" autoAdjust="0"/>
  </p:normalViewPr>
  <p:slideViewPr>
    <p:cSldViewPr>
      <p:cViewPr varScale="1">
        <p:scale>
          <a:sx n="88" d="100"/>
          <a:sy n="88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-command-in-unix-linux-with-example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 Cleaning/Processing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(4)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Employees.txt: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jane:jones:SF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john:smith:LA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dave:smith:NY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sara:white:CHI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&gt;&gt;&gt;</a:t>
            </a:r>
            <a:r>
              <a:rPr lang="en-US" sz="1800" dirty="0" err="1">
                <a:solidFill>
                  <a:schemeClr val="tx1"/>
                </a:solidFill>
              </a:rPr>
              <a:t>none:none:none</a:t>
            </a:r>
            <a:r>
              <a:rPr lang="en-US" sz="1800" dirty="0">
                <a:solidFill>
                  <a:schemeClr val="tx1"/>
                </a:solidFill>
              </a:rPr>
              <a:t>&lt;&lt;&lt;: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jane:jones:SF:john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smith:LA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dave:smith:NY:sara:white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CHI: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9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Exercises: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sorted.txt: sorted by last 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unique.txt unique rows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duplicates.txt: duplicate rows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3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9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#5: Python Text APIs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import re # </a:t>
            </a:r>
            <a:r>
              <a:rPr lang="en-US" sz="1800" dirty="0">
                <a:solidFill>
                  <a:srgbClr val="0070C0"/>
                </a:solidFill>
              </a:rPr>
              <a:t>python-apis.py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text1 = "#this is a 5string"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print("length:",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(text1))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text2 = text1.split(' ')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set([</a:t>
            </a:r>
            <a:r>
              <a:rPr lang="en-US" sz="1800" dirty="0" err="1">
                <a:solidFill>
                  <a:schemeClr val="tx1"/>
                </a:solidFill>
              </a:rPr>
              <a:t>w.lower</a:t>
            </a:r>
            <a:r>
              <a:rPr lang="en-US" sz="1800" dirty="0">
                <a:solidFill>
                  <a:schemeClr val="tx1"/>
                </a:solidFill>
              </a:rPr>
              <a:t>() for w in text2])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words2 = [w for w in text2 if </a:t>
            </a:r>
            <a:r>
              <a:rPr lang="en-US" sz="1800" dirty="0" err="1">
                <a:solidFill>
                  <a:schemeClr val="tx1"/>
                </a:solidFill>
              </a:rPr>
              <a:t>w.startswith</a:t>
            </a:r>
            <a:r>
              <a:rPr lang="en-US" sz="1800" dirty="0">
                <a:solidFill>
                  <a:schemeClr val="tx1"/>
                </a:solidFill>
              </a:rPr>
              <a:t>('#')]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words3 = [w for w in text2 if </a:t>
            </a:r>
            <a:r>
              <a:rPr lang="en-US" sz="1800" dirty="0" err="1">
                <a:solidFill>
                  <a:schemeClr val="tx1"/>
                </a:solidFill>
              </a:rPr>
              <a:t>re.search</a:t>
            </a:r>
            <a:r>
              <a:rPr lang="en-US" sz="1800" dirty="0">
                <a:solidFill>
                  <a:schemeClr val="tx1"/>
                </a:solidFill>
              </a:rPr>
              <a:t>('^[A-Za-z0-9_]+', w)]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print("words2:",words2)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print("words3:",words3)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Other Text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Text-based manipulation in Python: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CleaningText.py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Text-based manipulation in Pandas: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WorkingwithTextDatainPandas.py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Data Cleaning shell scripts: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Controls.sh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Controls.csv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Employees.txt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FixedFieldCount2.sh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delimiter1.sh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delimiter1.txt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Python code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python-apis.py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WorkingwithTextDatainPandas.py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CleaningText.py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7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Other Useful Unix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 (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tr -sc 'A-Za-z' '\n' &lt; words.txt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grep (Global Regular Expression Print)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(find . </a:t>
            </a:r>
            <a:r>
              <a:rPr lang="mr-IN" sz="1800" dirty="0">
                <a:solidFill>
                  <a:schemeClr val="tx1"/>
                </a:solidFill>
              </a:rPr>
              <a:t>–</a:t>
            </a:r>
            <a:r>
              <a:rPr lang="en-US" sz="1800" dirty="0">
                <a:solidFill>
                  <a:schemeClr val="tx1"/>
                </a:solidFill>
              </a:rPr>
              <a:t>print)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Xargs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cat, more, less, </a:t>
            </a:r>
            <a:r>
              <a:rPr lang="en-US" sz="1800" dirty="0" err="1">
                <a:solidFill>
                  <a:schemeClr val="tx1"/>
                </a:solidFill>
              </a:rPr>
              <a:t>pg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0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C810086-11A1-4E8F-BF68-66040441F4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8543760"/>
                  </p:ext>
                </p:extLst>
              </p:nvPr>
            </p:nvGraphicFramePr>
            <p:xfrm>
              <a:off x="-1600200" y="-421821"/>
              <a:ext cx="2286000" cy="1714500"/>
            </p:xfrm>
            <a:graphic>
              <a:graphicData uri="http://schemas.microsoft.com/office/powerpoint/2016/slidezoom">
                <pslz:sldZm>
                  <pslz:sldZmObj sldId="259" cId="0">
                    <pslz:zmPr id="{8462C1B5-7204-423B-AA0F-E8F53B8A027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810086-11A1-4E8F-BF68-66040441F4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0200" y="-42182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controls characters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Replace CSV delimiters with one delimiter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Python built-in text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APIs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#1: Remove control chars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^M character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controlm.sh: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inputfile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="controlm.csv“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tr -s '\r' '\n’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&lt; $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inputfile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&gt; $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$ tr [OPTION] SET1 [SET2]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Options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-c : complements the set of characters in </a:t>
            </a:r>
            <a:r>
              <a:rPr lang="en-US" altLang="en-US" sz="1800" dirty="0" err="1">
                <a:solidFill>
                  <a:schemeClr val="tx1"/>
                </a:solidFill>
                <a:latin typeface="Roboto"/>
              </a:rPr>
              <a:t>string.i.e</a:t>
            </a: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., operations apply to characters not in the given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-d : delete characters in the first set from the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-s : search and replaces repeated characters listed in the set1 with single occurrence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-t : truncates set1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https://www.geeksforgeeks.org/tr-command-in-unix-linux-with-examples/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#1: Remove control chars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Remove ^M character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controlm.csv: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N,TEST,WEEK_MINUS1,WEEK0,WEEK1,WEEK2,WEEK3,WEEK4,WEEK10,WEEK12,WEEK14,WEEK15,WEEK17,WEEK18,WEEK19,WEEK21^M1,BASO,,1.4,,0.8,,1.2,,1.1,,,2.2,,,1.4^M1,BASOAB,,0.05,,0.04,,0.05,,0.04,,,0.07,,,0.05^M1,EOS,,6.1,,6.2,,7.5,,6.6,,,7.0,,,6.2^M1,EOSAB,,0.22,,0.30,,0.27,,0.25,,,0.22,,,0.21^M1,HCT,,35.0,,34.2,,34.6,,34.3,,,36.2,,,34.1^M1,HGB,,11.8,,11.1,,11.6,,11.5,,,12.1,,,11.3^M1,LYM,,36.7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#2: Same Delimiter in CSV File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Replace multiple delimiters in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cat delimiter1.txt | sed -e 's/:/,/' -e 's/|/,/' -e 's/\^/,/'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5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#2: Same Delimiter in CSV File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Replace multiple delimiters in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Delimiter.csv: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1000|Jane:Edwards^Sales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2000|Tom:Smith^Development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3000|Dave:Del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Ray^Marketing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8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#3: Uneven Data Sets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echo "aa bb cc dd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ff gg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hh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"|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‘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BEGIN {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colCount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= 3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for(i=1; i&lt;=NF; i++) {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printf("%s ", $i)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if(i % colCount == 0) { print "" 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print "“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#3: Uneven Data Sets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 output: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aa bb cc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dd </a:t>
            </a:r>
            <a:r>
              <a:rPr lang="en-US" sz="1800" dirty="0" err="1">
                <a:solidFill>
                  <a:schemeClr val="tx1"/>
                </a:solidFill>
              </a:rPr>
              <a:t>ee</a:t>
            </a:r>
            <a:r>
              <a:rPr lang="en-US" sz="1800" dirty="0">
                <a:solidFill>
                  <a:schemeClr val="tx1"/>
                </a:solidFill>
              </a:rPr>
              <a:t> ff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gg </a:t>
            </a:r>
            <a:r>
              <a:rPr lang="en-US" sz="1800" dirty="0" err="1">
                <a:solidFill>
                  <a:schemeClr val="tx1"/>
                </a:solidFill>
              </a:rPr>
              <a:t>hh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2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(3)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FixedFieldCount2.sh: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echo "aa bb cc dd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ff gg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hh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"|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'</a:t>
            </a:r>
            <a:b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cat Employees.txt 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-F":" '{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printf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("%s", $0)}' 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-F':' '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BEGIN {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colCount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= 3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for(i=1; i&lt;=NF; i++) {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   printf("%s#", $i)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   if(i % colCount == 0) { print "" }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1129</Words>
  <Application>Microsoft Office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</vt:lpstr>
      <vt:lpstr>Roboto</vt:lpstr>
      <vt:lpstr>Wingdings</vt:lpstr>
      <vt:lpstr>Office 佈景主題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9 Data Cleaning/Processing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1386</cp:revision>
  <dcterms:created xsi:type="dcterms:W3CDTF">2018-09-28T16:40:41Z</dcterms:created>
  <dcterms:modified xsi:type="dcterms:W3CDTF">2019-03-31T02:48:56Z</dcterms:modified>
</cp:coreProperties>
</file>