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6" d="100"/>
          <a:sy n="106" d="100"/>
        </p:scale>
        <p:origin x="28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 to Deep Learning (1)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</a:t>
            </a:r>
            <a:r>
              <a:rPr lang="en-US" altLang="zh-TW" b="1">
                <a:solidFill>
                  <a:srgbClr val="FFFF00"/>
                </a:solidFill>
              </a:rPr>
              <a:t>Deep Learning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Week 3: quiz #1 (TF samples in week1/hour3): closed 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Week 5: quiz #2 (TF + linear regression/week4): open 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Week 7: quiz #3 (MLPs week5/hour1): open 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Week 10: quiz #4 (CNNs week6/hour2</a:t>
            </a:r>
            <a:r>
              <a:rPr lang="en-US" sz="1600">
                <a:solidFill>
                  <a:schemeClr val="tx1"/>
                </a:solidFill>
              </a:rPr>
              <a:t>): open book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Introduction to Deep Learning (1)</vt:lpstr>
      <vt:lpstr>1 Introduction to Deep Learning (1)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200</cp:revision>
  <dcterms:created xsi:type="dcterms:W3CDTF">2018-09-28T16:40:41Z</dcterms:created>
  <dcterms:modified xsi:type="dcterms:W3CDTF">2019-02-03T00:34:35Z</dcterms:modified>
</cp:coreProperties>
</file>