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72" r:id="rId4"/>
    <p:sldId id="275" r:id="rId5"/>
    <p:sldId id="27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5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ch10_03_drawNumber.py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1475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modified from Test Network. It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</a:t>
            </a:r>
            <a:r>
              <a:rPr lang="en-US" altLang="zh-TW" sz="6000" b="1">
                <a:solidFill>
                  <a:srgbClr val="FFFF00"/>
                </a:solidFill>
              </a:rPr>
              <a:t>of Project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146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 Number Guesser</vt:lpstr>
      <vt:lpstr>End of Project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1002</cp:revision>
  <dcterms:created xsi:type="dcterms:W3CDTF">2018-09-28T16:40:41Z</dcterms:created>
  <dcterms:modified xsi:type="dcterms:W3CDTF">2019-03-31T05:23:15Z</dcterms:modified>
</cp:coreProperties>
</file>