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60" r:id="rId4"/>
    <p:sldId id="261" r:id="rId5"/>
    <p:sldId id="262" r:id="rId6"/>
    <p:sldId id="263" r:id="rId7"/>
    <p:sldId id="265" r:id="rId8"/>
    <p:sldId id="264" r:id="rId9"/>
    <p:sldId id="266" r:id="rId10"/>
    <p:sldId id="282" r:id="rId11"/>
    <p:sldId id="268" r:id="rId12"/>
    <p:sldId id="269" r:id="rId13"/>
    <p:sldId id="270" r:id="rId14"/>
    <p:sldId id="271" r:id="rId15"/>
    <p:sldId id="272" r:id="rId16"/>
    <p:sldId id="274" r:id="rId17"/>
    <p:sldId id="273" r:id="rId18"/>
    <p:sldId id="276" r:id="rId19"/>
    <p:sldId id="277" r:id="rId20"/>
    <p:sldId id="279" r:id="rId21"/>
    <p:sldId id="278" r:id="rId22"/>
    <p:sldId id="280" r:id="rId23"/>
    <p:sldId id="281" r:id="rId24"/>
    <p:sldId id="259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92" d="100"/>
          <a:sy n="92" d="100"/>
        </p:scale>
        <p:origin x="900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flearn/tflearn" TargetMode="External"/><Relationship Id="rId2" Type="http://schemas.openxmlformats.org/officeDocument/2006/relationships/hyperlink" Target="http://tflearn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ensorlayer.readthedocs.io/en/latest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google/dopamine/blob/master/dopamine/colab/tensorboard.ipynb" TargetMode="External"/><Relationship Id="rId2" Type="http://schemas.openxmlformats.org/officeDocument/2006/relationships/hyperlink" Target="https://www.dlology.com/blog/quick-guide-to-run-tensorboard-in-google-colab/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Working with TensorBoard (3)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Working with TensorBoard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5"/>
            <a:ext cx="8352928" cy="28083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Graphs for TensorBoard (5)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with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tf.Session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() as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sess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: # tb-graph2.py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 print(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sess.run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(h))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 writer =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tf.summary.FileWriter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("output",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sess.graph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 print(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sess.run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(h))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writer.close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1. python tb-graph2.py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2. tensorboard –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logdir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=output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3. open chrome enter “localhost:6006”</a:t>
            </a:r>
          </a:p>
          <a:p>
            <a:pPr algn="l"/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67E898-C4C2-45CF-A4D3-375AF6E71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233" y="4794296"/>
            <a:ext cx="3873350" cy="185829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8A57EE-4074-4C7F-8DE9-3F6E1A654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34" y="4794296"/>
            <a:ext cx="3577437" cy="6202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9262DE-4F87-4101-81A3-716064049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4284444"/>
            <a:ext cx="5148064" cy="42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30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Working with TensorBoard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5"/>
            <a:ext cx="4176464" cy="31683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Vectors in TensorBoard (1)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import tensorflow as </a:t>
            </a:r>
            <a:r>
              <a:rPr lang="en-US" sz="1200" dirty="0" err="1">
                <a:solidFill>
                  <a:schemeClr val="tx1"/>
                </a:solidFill>
              </a:rPr>
              <a:t>tf</a:t>
            </a:r>
            <a:r>
              <a:rPr lang="en-US" sz="1200" dirty="0">
                <a:solidFill>
                  <a:schemeClr val="tx1"/>
                </a:solidFill>
              </a:rPr>
              <a:t> # tb-pholders2.py</a:t>
            </a:r>
          </a:p>
          <a:p>
            <a:pPr algn="l"/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vec</a:t>
            </a:r>
            <a:r>
              <a:rPr lang="mr-IN" sz="1200" dirty="0">
                <a:solidFill>
                  <a:schemeClr val="tx1"/>
                </a:solidFill>
                <a:latin typeface="Courier"/>
                <a:cs typeface="Courier"/>
              </a:rPr>
              <a:t>t = [1,2,3,4]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a = </a:t>
            </a:r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tf.placeholder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(tf.float32, shape=[])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b = </a:t>
            </a:r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tf.constant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([3], tf.float32)</a:t>
            </a:r>
          </a:p>
          <a:p>
            <a:pPr algn="l"/>
            <a:r>
              <a:rPr lang="mr-IN" sz="1200" dirty="0">
                <a:solidFill>
                  <a:schemeClr val="tx1"/>
                </a:solidFill>
                <a:latin typeface="Courier"/>
                <a:cs typeface="Courier"/>
              </a:rPr>
              <a:t>c = a + b</a:t>
            </a:r>
          </a:p>
          <a:p>
            <a:pPr algn="l"/>
            <a:endParaRPr lang="mr-IN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with </a:t>
            </a:r>
            <a:r>
              <a:rPr lang="en-US" sz="1200" dirty="0" err="1">
                <a:solidFill>
                  <a:schemeClr val="tx1"/>
                </a:solidFill>
              </a:rPr>
              <a:t>tf.Session</a:t>
            </a:r>
            <a:r>
              <a:rPr lang="en-US" sz="1200" dirty="0">
                <a:solidFill>
                  <a:schemeClr val="tx1"/>
                </a:solidFill>
              </a:rPr>
              <a:t>() as </a:t>
            </a:r>
            <a:r>
              <a:rPr lang="en-US" sz="1200" dirty="0" err="1">
                <a:solidFill>
                  <a:schemeClr val="tx1"/>
                </a:solidFill>
              </a:rPr>
              <a:t>sess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  for </a:t>
            </a:r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a_val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 in </a:t>
            </a:r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vect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: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     print(</a:t>
            </a:r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sess.run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(c, {a: </a:t>
            </a:r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a_val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}))</a:t>
            </a:r>
            <a:endParaRPr lang="mr-IN" sz="12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writer = </a:t>
            </a:r>
            <a:r>
              <a:rPr lang="en-US" sz="1200" dirty="0" err="1">
                <a:solidFill>
                  <a:schemeClr val="tx1"/>
                </a:solidFill>
              </a:rPr>
              <a:t>tf.summary.FileWriter</a:t>
            </a:r>
            <a:r>
              <a:rPr lang="en-US" sz="1200" dirty="0">
                <a:solidFill>
                  <a:schemeClr val="tx1"/>
                </a:solidFill>
              </a:rPr>
              <a:t>("</a:t>
            </a:r>
            <a:r>
              <a:rPr lang="en-US" sz="1200" dirty="0" err="1">
                <a:solidFill>
                  <a:schemeClr val="tx1"/>
                </a:solidFill>
              </a:rPr>
              <a:t>pholders</a:t>
            </a:r>
            <a:r>
              <a:rPr lang="en-US" sz="1200" dirty="0">
                <a:solidFill>
                  <a:schemeClr val="tx1"/>
                </a:solidFill>
              </a:rPr>
              <a:t>", </a:t>
            </a:r>
            <a:r>
              <a:rPr lang="en-US" sz="1200" dirty="0" err="1">
                <a:solidFill>
                  <a:schemeClr val="tx1"/>
                </a:solidFill>
              </a:rPr>
              <a:t>sess.graph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</a:t>
            </a:r>
            <a:r>
              <a:rPr lang="en-US" sz="1200" dirty="0" err="1">
                <a:solidFill>
                  <a:schemeClr val="tx1"/>
                </a:solidFill>
              </a:rPr>
              <a:t>writer.add_graph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sess.graph</a:t>
            </a:r>
            <a:r>
              <a:rPr lang="en-US" sz="1200" dirty="0">
                <a:solidFill>
                  <a:schemeClr val="tx1"/>
                </a:solidFill>
              </a:rPr>
              <a:t>) 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</a:t>
            </a:r>
            <a:r>
              <a:rPr lang="en-US" sz="1200" dirty="0" err="1">
                <a:solidFill>
                  <a:schemeClr val="tx1"/>
                </a:solidFill>
              </a:rPr>
              <a:t>writer.close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  <a:p>
            <a:pPr algn="l"/>
            <a:endParaRPr lang="en-US" sz="12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260197-3B54-443F-BDAD-BFEACE17B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065" y="3968249"/>
            <a:ext cx="3995936" cy="225657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1759CF-94EE-40B6-BF5C-18C03AE49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065" y="1286349"/>
            <a:ext cx="3337967" cy="187341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65D69E-23F0-477A-ABF1-A75963AE7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065" y="3225524"/>
            <a:ext cx="4532387" cy="61119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21533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Working with TensorBoard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47664" y="1394012"/>
            <a:ext cx="6336704" cy="49249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Scope of TensorBoard (1)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import tensorflow as </a:t>
            </a:r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tf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 # tb-graph3.py </a:t>
            </a:r>
          </a:p>
          <a:p>
            <a:pPr algn="l"/>
            <a:endParaRPr lang="en-US" sz="12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with </a:t>
            </a:r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tf.name_scope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("</a:t>
            </a:r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MyOperationGroup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"):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  with </a:t>
            </a:r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tf.name_scope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("</a:t>
            </a:r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Scope_A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"):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    a = </a:t>
            </a:r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tf.add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(1, 2, name="</a:t>
            </a:r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Add_these_numbers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")</a:t>
            </a:r>
          </a:p>
          <a:p>
            <a:pPr algn="l"/>
            <a:r>
              <a:rPr lang="mr-IN" sz="1200" dirty="0">
                <a:solidFill>
                  <a:schemeClr val="tx1"/>
                </a:solidFill>
                <a:latin typeface="Courier"/>
                <a:cs typeface="Courier"/>
              </a:rPr>
              <a:t>    b = tf.multiply(a, 3)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  with </a:t>
            </a:r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tf.name_scope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("</a:t>
            </a:r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Scope_B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"):</a:t>
            </a:r>
          </a:p>
          <a:p>
            <a:pPr algn="l"/>
            <a:r>
              <a:rPr lang="mr-IN" sz="1200" dirty="0">
                <a:solidFill>
                  <a:schemeClr val="tx1"/>
                </a:solidFill>
                <a:latin typeface="Courier"/>
                <a:cs typeface="Courier"/>
              </a:rPr>
              <a:t>    c = tf.add(4, 5, name="And_These_ones")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    d = </a:t>
            </a:r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tf.multiply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(c,6,name="</a:t>
            </a:r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Multiply_these_numbers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")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with </a:t>
            </a:r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tf.name_scope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("</a:t>
            </a:r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Scope_C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"): # tb-graph3.py</a:t>
            </a:r>
          </a:p>
          <a:p>
            <a:pPr algn="l"/>
            <a:r>
              <a:rPr lang="mr-IN" sz="1200" dirty="0">
                <a:solidFill>
                  <a:schemeClr val="tx1"/>
                </a:solidFill>
                <a:latin typeface="Courier"/>
                <a:cs typeface="Courier"/>
              </a:rPr>
              <a:t>  e = tf.multiply(4, 5, name="B_add")</a:t>
            </a:r>
          </a:p>
          <a:p>
            <a:pPr algn="l"/>
            <a:r>
              <a:rPr lang="mr-IN" sz="1200" dirty="0">
                <a:solidFill>
                  <a:schemeClr val="tx1"/>
                </a:solidFill>
                <a:latin typeface="Courier"/>
                <a:cs typeface="Courier"/>
              </a:rPr>
              <a:t>  f = tf.div(c, 6, name="B_mul")</a:t>
            </a:r>
          </a:p>
          <a:p>
            <a:pPr algn="l"/>
            <a:r>
              <a:rPr lang="mr-IN" sz="1200" dirty="0">
                <a:solidFill>
                  <a:schemeClr val="tx1"/>
                </a:solidFill>
                <a:latin typeface="Courier"/>
                <a:cs typeface="Courier"/>
              </a:rPr>
              <a:t>  g = tf.add(b, d)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  h = </a:t>
            </a:r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tf.multiply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(g, f)</a:t>
            </a:r>
          </a:p>
          <a:p>
            <a:pPr algn="l"/>
            <a:endParaRPr lang="en-US" sz="12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with </a:t>
            </a:r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tf.Session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() as </a:t>
            </a:r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sess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: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  print(</a:t>
            </a:r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sess.run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(h))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  writer = </a:t>
            </a:r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tf.summary.FileWriter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("output", </a:t>
            </a:r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sess.graph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  print(</a:t>
            </a:r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sess.run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(h))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urier"/>
                <a:cs typeface="Courier"/>
              </a:rPr>
              <a:t>writer.close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()</a:t>
            </a:r>
          </a:p>
          <a:p>
            <a:pPr algn="l"/>
            <a:r>
              <a:rPr lang="en-US" sz="1200" dirty="0">
                <a:solidFill>
                  <a:srgbClr val="0070C0"/>
                </a:solidFill>
                <a:latin typeface="Courier"/>
                <a:cs typeface="Courier"/>
              </a:rPr>
              <a:t># =&gt; double click on nodes to expand them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725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2569E33-F1E6-4235-9A39-0FDBC8C06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72" y="1923860"/>
            <a:ext cx="5401971" cy="416943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Working with TensorBoard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5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Graphs of TensorBoard (2)</a:t>
            </a:r>
          </a:p>
          <a:p>
            <a:pPr algn="l"/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BF4CE3-E9B3-4B72-89A4-7E90E9201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2061896"/>
            <a:ext cx="4283967" cy="139220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6BD8A8-53E9-4C01-8944-A5F25C692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3552048"/>
            <a:ext cx="2831976" cy="139011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3D627E-8641-4A50-865F-A96D3EFDB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1916" y="5102846"/>
            <a:ext cx="2831976" cy="141425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36826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Working with TensorBoard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5"/>
            <a:ext cx="8352928" cy="33843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Histogram in TensorBoard s (1)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define some TF variables here</a:t>
            </a:r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…</a:t>
            </a:r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Add data to the HISTOGRAMS tab:</a:t>
            </a:r>
          </a:p>
          <a:p>
            <a:pPr algn="l"/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tf.summary.histogram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('weights1',weights1)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tf.summary.histogram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('biases1', biases1)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tf.summary.histogram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('fc1',     fc1_weights)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tf.summary.histogram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('fc2',     fc2_weights)</a:t>
            </a:r>
          </a:p>
          <a:p>
            <a:pPr algn="l"/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=&gt; in subsections on the HISTOGRAMS tab</a:t>
            </a:r>
          </a:p>
          <a:p>
            <a:pPr algn="l"/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227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Working with TensorBoard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5"/>
            <a:ext cx="7056784" cy="49435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Histograms in TensorBoard (2)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import tensorflow as </a:t>
            </a:r>
            <a:r>
              <a:rPr lang="en-US" sz="1200" dirty="0" err="1">
                <a:solidFill>
                  <a:schemeClr val="tx1"/>
                </a:solidFill>
              </a:rPr>
              <a:t>tf</a:t>
            </a:r>
            <a:r>
              <a:rPr lang="en-US" sz="1200" dirty="0">
                <a:solidFill>
                  <a:schemeClr val="tx1"/>
                </a:solidFill>
              </a:rPr>
              <a:t> # tb-basic2.py</a:t>
            </a:r>
          </a:p>
          <a:p>
            <a:pPr algn="l"/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k = </a:t>
            </a:r>
            <a:r>
              <a:rPr lang="en-US" sz="1200" dirty="0" err="1">
                <a:solidFill>
                  <a:schemeClr val="tx1"/>
                </a:solidFill>
              </a:rPr>
              <a:t>tf.placeholder</a:t>
            </a:r>
            <a:r>
              <a:rPr lang="en-US" sz="1200" dirty="0">
                <a:solidFill>
                  <a:schemeClr val="tx1"/>
                </a:solidFill>
              </a:rPr>
              <a:t>(tf.float32)</a:t>
            </a:r>
          </a:p>
          <a:p>
            <a:pPr algn="l"/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# a normal distribution with a shifting mean</a:t>
            </a:r>
          </a:p>
          <a:p>
            <a:pPr algn="l"/>
            <a:r>
              <a:rPr lang="en-US" sz="1200" dirty="0" err="1">
                <a:solidFill>
                  <a:schemeClr val="tx1"/>
                </a:solidFill>
              </a:rPr>
              <a:t>mean_moving_normal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err="1">
                <a:solidFill>
                  <a:schemeClr val="tx1"/>
                </a:solidFill>
              </a:rPr>
              <a:t>tf.random_normal</a:t>
            </a:r>
            <a:r>
              <a:rPr lang="en-US" sz="1200" dirty="0">
                <a:solidFill>
                  <a:schemeClr val="tx1"/>
                </a:solidFill>
              </a:rPr>
              <a:t>(shape=[1000], mean=(5*k), </a:t>
            </a:r>
            <a:r>
              <a:rPr lang="en-US" sz="1200" dirty="0" err="1">
                <a:solidFill>
                  <a:schemeClr val="tx1"/>
                </a:solidFill>
              </a:rPr>
              <a:t>stddev</a:t>
            </a:r>
            <a:r>
              <a:rPr lang="en-US" sz="1200" dirty="0">
                <a:solidFill>
                  <a:schemeClr val="tx1"/>
                </a:solidFill>
              </a:rPr>
              <a:t>=1)</a:t>
            </a:r>
          </a:p>
          <a:p>
            <a:pPr algn="l"/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# Record that distribution into a histogram summary</a:t>
            </a:r>
          </a:p>
          <a:p>
            <a:pPr algn="l"/>
            <a:r>
              <a:rPr lang="en-US" sz="1200" dirty="0" err="1">
                <a:solidFill>
                  <a:schemeClr val="tx1"/>
                </a:solidFill>
              </a:rPr>
              <a:t>tf.summary.histogram</a:t>
            </a:r>
            <a:r>
              <a:rPr lang="en-US" sz="1200" dirty="0">
                <a:solidFill>
                  <a:schemeClr val="tx1"/>
                </a:solidFill>
              </a:rPr>
              <a:t>("normal/</a:t>
            </a:r>
            <a:r>
              <a:rPr lang="en-US" sz="1200" dirty="0" err="1">
                <a:solidFill>
                  <a:schemeClr val="tx1"/>
                </a:solidFill>
              </a:rPr>
              <a:t>moving_mean</a:t>
            </a:r>
            <a:r>
              <a:rPr lang="en-US" sz="1200" dirty="0">
                <a:solidFill>
                  <a:schemeClr val="tx1"/>
                </a:solidFill>
              </a:rPr>
              <a:t>", </a:t>
            </a:r>
            <a:r>
              <a:rPr lang="en-US" sz="1200" dirty="0" err="1">
                <a:solidFill>
                  <a:schemeClr val="tx1"/>
                </a:solidFill>
              </a:rPr>
              <a:t>mean_moving_normal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# define a session and summary writer # tb-basic2.py</a:t>
            </a:r>
          </a:p>
          <a:p>
            <a:pPr algn="l"/>
            <a:r>
              <a:rPr lang="en-US" sz="1200" dirty="0" err="1">
                <a:solidFill>
                  <a:schemeClr val="tx1"/>
                </a:solidFill>
              </a:rPr>
              <a:t>sess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err="1">
                <a:solidFill>
                  <a:schemeClr val="tx1"/>
                </a:solidFill>
              </a:rPr>
              <a:t>tf.Session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writer = </a:t>
            </a:r>
            <a:r>
              <a:rPr lang="en-US" sz="1200" dirty="0" err="1">
                <a:solidFill>
                  <a:schemeClr val="tx1"/>
                </a:solidFill>
              </a:rPr>
              <a:t>tf.summary.FileWriter</a:t>
            </a:r>
            <a:r>
              <a:rPr lang="en-US" sz="1200" dirty="0">
                <a:solidFill>
                  <a:schemeClr val="tx1"/>
                </a:solidFill>
              </a:rPr>
              <a:t>("/</a:t>
            </a:r>
            <a:r>
              <a:rPr lang="en-US" sz="1200" dirty="0" err="1">
                <a:solidFill>
                  <a:schemeClr val="tx1"/>
                </a:solidFill>
              </a:rPr>
              <a:t>tmp</a:t>
            </a:r>
            <a:r>
              <a:rPr lang="en-US" sz="1200" dirty="0">
                <a:solidFill>
                  <a:schemeClr val="tx1"/>
                </a:solidFill>
              </a:rPr>
              <a:t>/</a:t>
            </a:r>
            <a:r>
              <a:rPr lang="en-US" sz="1200" dirty="0" err="1">
                <a:solidFill>
                  <a:schemeClr val="tx1"/>
                </a:solidFill>
              </a:rPr>
              <a:t>histogram_example</a:t>
            </a:r>
            <a:r>
              <a:rPr lang="en-US" sz="1200" dirty="0">
                <a:solidFill>
                  <a:schemeClr val="tx1"/>
                </a:solidFill>
              </a:rPr>
              <a:t>")</a:t>
            </a:r>
          </a:p>
          <a:p>
            <a:pPr algn="l"/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summaries = </a:t>
            </a:r>
            <a:r>
              <a:rPr lang="en-US" sz="1200" dirty="0" err="1">
                <a:solidFill>
                  <a:schemeClr val="tx1"/>
                </a:solidFill>
              </a:rPr>
              <a:t>tf.summary.merge_all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  <a:p>
            <a:pPr algn="l"/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N = 400</a:t>
            </a:r>
            <a:endParaRPr lang="mr-IN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# use a loop to write the summaries to disk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for step in range(N):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</a:t>
            </a:r>
            <a:r>
              <a:rPr lang="en-US" sz="1200" dirty="0" err="1">
                <a:solidFill>
                  <a:schemeClr val="tx1"/>
                </a:solidFill>
              </a:rPr>
              <a:t>k_val</a:t>
            </a:r>
            <a:r>
              <a:rPr lang="en-US" sz="1200" dirty="0">
                <a:solidFill>
                  <a:schemeClr val="tx1"/>
                </a:solidFill>
              </a:rPr>
              <a:t> = step/float(N)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</a:t>
            </a:r>
            <a:r>
              <a:rPr lang="en-US" sz="1200" dirty="0" err="1">
                <a:solidFill>
                  <a:schemeClr val="tx1"/>
                </a:solidFill>
              </a:rPr>
              <a:t>summ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err="1">
                <a:solidFill>
                  <a:schemeClr val="tx1"/>
                </a:solidFill>
              </a:rPr>
              <a:t>sess.run</a:t>
            </a:r>
            <a:r>
              <a:rPr lang="en-US" sz="1200" dirty="0">
                <a:solidFill>
                  <a:schemeClr val="tx1"/>
                </a:solidFill>
              </a:rPr>
              <a:t>(summaries, </a:t>
            </a:r>
            <a:r>
              <a:rPr lang="en-US" sz="1200" dirty="0" err="1">
                <a:solidFill>
                  <a:schemeClr val="tx1"/>
                </a:solidFill>
              </a:rPr>
              <a:t>feed_dict</a:t>
            </a:r>
            <a:r>
              <a:rPr lang="en-US" sz="1200" dirty="0">
                <a:solidFill>
                  <a:schemeClr val="tx1"/>
                </a:solidFill>
              </a:rPr>
              <a:t>={k: </a:t>
            </a:r>
            <a:r>
              <a:rPr lang="en-US" sz="1200" dirty="0" err="1">
                <a:solidFill>
                  <a:schemeClr val="tx1"/>
                </a:solidFill>
              </a:rPr>
              <a:t>k_val</a:t>
            </a:r>
            <a:r>
              <a:rPr lang="en-US" sz="1200" dirty="0">
                <a:solidFill>
                  <a:schemeClr val="tx1"/>
                </a:solidFill>
              </a:rPr>
              <a:t>})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  </a:t>
            </a:r>
            <a:r>
              <a:rPr lang="en-US" sz="1200" dirty="0" err="1">
                <a:solidFill>
                  <a:schemeClr val="tx1"/>
                </a:solidFill>
              </a:rPr>
              <a:t>writer.add_summary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summ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global_step</a:t>
            </a:r>
            <a:r>
              <a:rPr lang="en-US" sz="1200" dirty="0">
                <a:solidFill>
                  <a:schemeClr val="tx1"/>
                </a:solidFill>
              </a:rPr>
              <a:t>=step)</a:t>
            </a:r>
            <a:endParaRPr lang="en-US" sz="12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endParaRPr lang="en-US" sz="1200" dirty="0">
              <a:solidFill>
                <a:schemeClr val="tx1"/>
              </a:solidFill>
            </a:endParaRPr>
          </a:p>
          <a:p>
            <a:pPr algn="l"/>
            <a:endParaRPr lang="en-US" sz="12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536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Working with TensorBoard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3528392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Histograms in TensorBoard (3)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17E0BD-DDA0-4DCF-A050-58CFD9F4B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133" y="1393638"/>
            <a:ext cx="4670134" cy="494994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032908-E828-41D1-90BC-7E2EBC7B6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75" y="3063876"/>
            <a:ext cx="3638137" cy="264440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52395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Working with TensorBoard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5"/>
            <a:ext cx="8352928" cy="38164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Other TensorBoard Samples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TensorBoard and Linear Regression: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rgbClr val="0070C0"/>
                </a:solidFill>
              </a:rPr>
              <a:t>tb-linreg.py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More advanced TB code samples: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rgbClr val="0070C0"/>
                </a:solidFill>
              </a:rPr>
              <a:t>tb-summary-advanced.py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rgbClr val="0070C0"/>
                </a:solidFill>
              </a:rPr>
              <a:t>tb-mnist-advanced.py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128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Working with TensorBoard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84784"/>
            <a:ext cx="8352928" cy="21602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Other TensorBoard Features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Color (displays nodes in different colors)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Devices (which CPU/GPUs in use)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Trace inputs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Compute time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Memory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TPU compatibility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974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Working with TensorBoard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84784"/>
            <a:ext cx="4107160" cy="27363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TensorBoard APIs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writer = </a:t>
            </a:r>
            <a:r>
              <a:rPr lang="en-US" sz="1600" dirty="0" err="1">
                <a:solidFill>
                  <a:schemeClr val="tx1"/>
                </a:solidFill>
              </a:rPr>
              <a:t>tf.summary.FileWriter</a:t>
            </a:r>
            <a:r>
              <a:rPr lang="en-US" sz="1600" dirty="0">
                <a:solidFill>
                  <a:schemeClr val="tx1"/>
                </a:solidFill>
              </a:rPr>
              <a:t>(...)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writer.add_graph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sess.graph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writer.add_summary</a:t>
            </a:r>
            <a:r>
              <a:rPr lang="en-US" sz="1600" dirty="0">
                <a:solidFill>
                  <a:schemeClr val="tx1"/>
                </a:solidFill>
              </a:rPr>
              <a:t>(...)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writer.add_run_metadata</a:t>
            </a:r>
            <a:r>
              <a:rPr lang="en-US" sz="1600" dirty="0">
                <a:solidFill>
                  <a:schemeClr val="tx1"/>
                </a:solidFill>
              </a:rPr>
              <a:t>(...)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tf.summary.scalar</a:t>
            </a:r>
            <a:r>
              <a:rPr lang="en-US" sz="1600" dirty="0">
                <a:solidFill>
                  <a:schemeClr val="tx1"/>
                </a:solidFill>
              </a:rPr>
              <a:t>(...)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tf.summary.merge_all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tf.summary.histogram</a:t>
            </a:r>
            <a:r>
              <a:rPr lang="en-US" sz="1600" dirty="0">
                <a:solidFill>
                  <a:schemeClr val="tx1"/>
                </a:solidFill>
              </a:rPr>
              <a:t>(...)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254ED3F8-029D-47F4-A01D-FBEFE4F98613}"/>
              </a:ext>
            </a:extLst>
          </p:cNvPr>
          <p:cNvSpPr txBox="1">
            <a:spLocks/>
          </p:cNvSpPr>
          <p:nvPr/>
        </p:nvSpPr>
        <p:spPr>
          <a:xfrm>
            <a:off x="4537720" y="1484784"/>
            <a:ext cx="4114800" cy="194421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>
                <a:solidFill>
                  <a:schemeClr val="tx1"/>
                </a:solidFill>
              </a:rPr>
              <a:t>TensorBoard APIs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>
                <a:solidFill>
                  <a:schemeClr val="tx1"/>
                </a:solidFill>
              </a:rPr>
              <a:t>tf.summary.tensor_summary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>
                <a:solidFill>
                  <a:schemeClr val="tx1"/>
                </a:solidFill>
              </a:rPr>
              <a:t>tf.summary.audio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>
                <a:solidFill>
                  <a:schemeClr val="tx1"/>
                </a:solidFill>
              </a:rPr>
              <a:t>tf.summary.image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>
                <a:solidFill>
                  <a:schemeClr val="tx1"/>
                </a:solidFill>
              </a:rPr>
              <a:t>tf.summary.merge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>
                <a:solidFill>
                  <a:schemeClr val="tx1"/>
                </a:solidFill>
              </a:rPr>
              <a:t>tf.summary.merge_all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49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Working with TensorBoard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352928" cy="26642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TensorBoard List of Topics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What is TensorBoard?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Launching TensorBoard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TensorBoard APIs: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Summary writer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Adding names/scopes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tf.summary.histogram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tf.summary.scalar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tf.summary.merge_all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Working with TensorBoard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84784"/>
            <a:ext cx="8352928" cy="24482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TensorFlow layers/wrappers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Keras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TF-Slim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tf.contrib.learn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skflow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PrettyTensor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TFlearn</a:t>
            </a:r>
            <a:r>
              <a:rPr lang="en-US" sz="1600" dirty="0">
                <a:solidFill>
                  <a:schemeClr val="tx1"/>
                </a:solidFill>
              </a:rPr>
              <a:t> (week #5)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TensorLayer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SugarTensor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8CBFC844-FA87-4F67-A70F-AB5B7EAB8D88}"/>
              </a:ext>
            </a:extLst>
          </p:cNvPr>
          <p:cNvSpPr txBox="1">
            <a:spLocks/>
          </p:cNvSpPr>
          <p:nvPr/>
        </p:nvSpPr>
        <p:spPr>
          <a:xfrm>
            <a:off x="333872" y="4090640"/>
            <a:ext cx="8352928" cy="128257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TensorFlow layers/wrappers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/>
              </a:rPr>
              <a:t>http://tflearn.org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3"/>
              </a:rPr>
              <a:t>https://github.com/tflearn/tflearn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4"/>
              </a:rPr>
              <a:t>https://tensorlayer.readthedocs.io/en/latest/</a:t>
            </a:r>
            <a:endParaRPr lang="en-US" sz="16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955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Working with TensorBoard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84784"/>
            <a:ext cx="8352928" cy="15841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TensorBoard in Colaboratory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following code uses </a:t>
            </a:r>
            <a:r>
              <a:rPr lang="en-US" sz="1800" dirty="0" err="1">
                <a:solidFill>
                  <a:schemeClr val="tx1"/>
                </a:solidFill>
              </a:rPr>
              <a:t>ngrok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2"/>
              </a:rPr>
              <a:t>https://www.dlology.com/blog/quick-guide-to-run-tensorboard-in-google-colab/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hlinkClick r:id="rId3"/>
              </a:rPr>
              <a:t>https://colab.research.google.com/github/google/dopamine/blob/master/dopamine/colab/tensorboard.ipynb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0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Working with TensorBoard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84784"/>
            <a:ext cx="8352928" cy="41764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TensorBoard in Colaboratory (2)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This code uses pipeline instead of </a:t>
            </a:r>
            <a:r>
              <a:rPr lang="en-US" sz="1400" dirty="0" err="1">
                <a:solidFill>
                  <a:schemeClr val="tx1"/>
                </a:solidFill>
              </a:rPr>
              <a:t>ngrok</a:t>
            </a:r>
            <a:endParaRPr lang="en-US" sz="1400" dirty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r>
              <a:rPr lang="mr-IN" sz="1400" dirty="0">
                <a:solidFill>
                  <a:schemeClr val="tx1"/>
                </a:solidFill>
                <a:latin typeface="Courier"/>
                <a:cs typeface="Courier"/>
              </a:rPr>
              <a:t>LOG_DIR = './log'</a:t>
            </a:r>
          </a:p>
          <a:p>
            <a:pPr algn="l"/>
            <a:r>
              <a:rPr lang="en-US" sz="1400" dirty="0" err="1">
                <a:solidFill>
                  <a:schemeClr val="tx1"/>
                </a:solidFill>
              </a:rPr>
              <a:t>get_ipython</a:t>
            </a:r>
            <a:r>
              <a:rPr lang="en-US" sz="1400" dirty="0">
                <a:solidFill>
                  <a:schemeClr val="tx1"/>
                </a:solidFill>
              </a:rPr>
              <a:t>().</a:t>
            </a:r>
            <a:r>
              <a:rPr lang="en-US" sz="1400" dirty="0" err="1">
                <a:solidFill>
                  <a:schemeClr val="tx1"/>
                </a:solidFill>
              </a:rPr>
              <a:t>system_raw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  'tensorboard --</a:t>
            </a:r>
            <a:r>
              <a:rPr lang="en-US" sz="1400" dirty="0" err="1">
                <a:solidFill>
                  <a:schemeClr val="tx1"/>
                </a:solidFill>
              </a:rPr>
              <a:t>logdir</a:t>
            </a:r>
            <a:r>
              <a:rPr lang="en-US" sz="1400" dirty="0">
                <a:solidFill>
                  <a:schemeClr val="tx1"/>
                </a:solidFill>
              </a:rPr>
              <a:t> {} --host 0.0.0.0 --port 6006 &amp;'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  .format(LOG_DIR)</a:t>
            </a:r>
          </a:p>
          <a:p>
            <a:pPr algn="l"/>
            <a:r>
              <a:rPr lang="mr-IN" sz="140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# Install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! </a:t>
            </a:r>
            <a:r>
              <a:rPr lang="en-US" sz="1400" dirty="0" err="1">
                <a:solidFill>
                  <a:schemeClr val="tx1"/>
                </a:solidFill>
              </a:rPr>
              <a:t>npm</a:t>
            </a:r>
            <a:r>
              <a:rPr lang="en-US" sz="1400" dirty="0">
                <a:solidFill>
                  <a:schemeClr val="tx1"/>
                </a:solidFill>
              </a:rPr>
              <a:t> install -g </a:t>
            </a:r>
            <a:r>
              <a:rPr lang="en-US" sz="1400" dirty="0" err="1">
                <a:solidFill>
                  <a:schemeClr val="tx1"/>
                </a:solidFill>
              </a:rPr>
              <a:t>localtunnel</a:t>
            </a:r>
            <a:endParaRPr lang="en-US" sz="1400" dirty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# Tunnel port 6006 (TensorBoard assumed running)</a:t>
            </a:r>
          </a:p>
          <a:p>
            <a:pPr algn="l"/>
            <a:r>
              <a:rPr lang="en-US" sz="1400" dirty="0" err="1">
                <a:solidFill>
                  <a:schemeClr val="tx1"/>
                </a:solidFill>
              </a:rPr>
              <a:t>get_ipython</a:t>
            </a:r>
            <a:r>
              <a:rPr lang="en-US" sz="1400" dirty="0">
                <a:solidFill>
                  <a:schemeClr val="tx1"/>
                </a:solidFill>
              </a:rPr>
              <a:t>().</a:t>
            </a:r>
            <a:r>
              <a:rPr lang="en-US" sz="1400" dirty="0" err="1">
                <a:solidFill>
                  <a:schemeClr val="tx1"/>
                </a:solidFill>
              </a:rPr>
              <a:t>system_raw</a:t>
            </a:r>
            <a:r>
              <a:rPr lang="en-US" sz="1400" dirty="0">
                <a:solidFill>
                  <a:schemeClr val="tx1"/>
                </a:solidFill>
              </a:rPr>
              <a:t>('</a:t>
            </a:r>
            <a:r>
              <a:rPr lang="en-US" sz="1400" dirty="0" err="1">
                <a:solidFill>
                  <a:schemeClr val="tx1"/>
                </a:solidFill>
              </a:rPr>
              <a:t>lt</a:t>
            </a:r>
            <a:r>
              <a:rPr lang="en-US" sz="1400" dirty="0">
                <a:solidFill>
                  <a:schemeClr val="tx1"/>
                </a:solidFill>
              </a:rPr>
              <a:t> --port 6006 &gt;&gt; url.txt 2&gt;&amp;1 &amp;')</a:t>
            </a: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# Get </a:t>
            </a:r>
            <a:r>
              <a:rPr lang="en-US" sz="1400" dirty="0" err="1">
                <a:solidFill>
                  <a:schemeClr val="tx1"/>
                </a:solidFill>
              </a:rPr>
              <a:t>url</a:t>
            </a:r>
            <a:endParaRPr lang="en-US" sz="1400" dirty="0">
              <a:solidFill>
                <a:schemeClr val="tx1"/>
              </a:solidFill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! cat url.txt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673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Working with TensorBoard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84783"/>
            <a:ext cx="8352928" cy="45115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TensorBoard in </a:t>
            </a:r>
            <a:r>
              <a:rPr lang="en-US" sz="1400" b="1" dirty="0" err="1">
                <a:solidFill>
                  <a:schemeClr val="tx1"/>
                </a:solidFill>
              </a:rPr>
              <a:t>Keras</a:t>
            </a:r>
            <a:endParaRPr lang="en-US" sz="1400" b="1" dirty="0">
              <a:solidFill>
                <a:schemeClr val="tx1"/>
              </a:solidFill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  <a:cs typeface="Courier"/>
              </a:rPr>
              <a:t>from </a:t>
            </a:r>
            <a:r>
              <a:rPr lang="en-US" sz="1400" dirty="0" err="1">
                <a:solidFill>
                  <a:schemeClr val="tx1"/>
                </a:solidFill>
                <a:cs typeface="Courier"/>
              </a:rPr>
              <a:t>keras.callbacks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 import TensorBoard</a:t>
            </a:r>
          </a:p>
          <a:p>
            <a:pPr algn="l"/>
            <a:r>
              <a:rPr lang="en-US" sz="1400" dirty="0" err="1">
                <a:solidFill>
                  <a:schemeClr val="tx1"/>
                </a:solidFill>
                <a:cs typeface="Courier"/>
              </a:rPr>
              <a:t>tbCallBack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 = TensorBoard(</a:t>
            </a:r>
            <a:r>
              <a:rPr lang="en-US" sz="1400" dirty="0" err="1">
                <a:solidFill>
                  <a:schemeClr val="tx1"/>
                </a:solidFill>
                <a:cs typeface="Courier"/>
              </a:rPr>
              <a:t>log_dir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='./log', </a:t>
            </a:r>
          </a:p>
          <a:p>
            <a:pPr algn="l"/>
            <a:r>
              <a:rPr lang="mr-IN" sz="1400" dirty="0">
                <a:solidFill>
                  <a:schemeClr val="tx1"/>
                </a:solidFill>
                <a:cs typeface="Courier"/>
              </a:rPr>
              <a:t>                         histogram_freq=1,</a:t>
            </a:r>
          </a:p>
          <a:p>
            <a:pPr algn="l"/>
            <a:r>
              <a:rPr lang="mr-IN" sz="1400" dirty="0">
                <a:solidFill>
                  <a:schemeClr val="tx1"/>
                </a:solidFill>
                <a:cs typeface="Courier"/>
              </a:rPr>
              <a:t>                         write_graph=True,</a:t>
            </a:r>
          </a:p>
          <a:p>
            <a:pPr algn="l"/>
            <a:r>
              <a:rPr lang="mr-IN" sz="1400" dirty="0">
                <a:solidFill>
                  <a:schemeClr val="tx1"/>
                </a:solidFill>
                <a:cs typeface="Courier"/>
              </a:rPr>
              <a:t>                         write_grads=True,</a:t>
            </a:r>
          </a:p>
          <a:p>
            <a:pPr algn="l"/>
            <a:r>
              <a:rPr lang="mr-IN" sz="1400" dirty="0">
                <a:solidFill>
                  <a:schemeClr val="tx1"/>
                </a:solidFill>
                <a:cs typeface="Courier"/>
              </a:rPr>
              <a:t>                         batch_size=batch_size,</a:t>
            </a:r>
          </a:p>
          <a:p>
            <a:pPr algn="l"/>
            <a:r>
              <a:rPr lang="mr-IN" sz="1400" dirty="0">
                <a:solidFill>
                  <a:schemeClr val="tx1"/>
                </a:solidFill>
                <a:cs typeface="Courier"/>
              </a:rPr>
              <a:t>                         write_images=True)</a:t>
            </a:r>
          </a:p>
          <a:p>
            <a:pPr algn="l"/>
            <a:endParaRPr lang="mr-IN" sz="14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en-US" sz="1400" dirty="0" err="1">
                <a:solidFill>
                  <a:schemeClr val="tx1"/>
                </a:solidFill>
                <a:cs typeface="Courier"/>
              </a:rPr>
              <a:t>model.fit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(</a:t>
            </a:r>
            <a:r>
              <a:rPr lang="en-US" sz="1400" dirty="0" err="1">
                <a:solidFill>
                  <a:schemeClr val="tx1"/>
                </a:solidFill>
                <a:cs typeface="Courier"/>
              </a:rPr>
              <a:t>x_train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, </a:t>
            </a:r>
            <a:r>
              <a:rPr lang="en-US" sz="1400" dirty="0" err="1">
                <a:solidFill>
                  <a:schemeClr val="tx1"/>
                </a:solidFill>
                <a:cs typeface="Courier"/>
              </a:rPr>
              <a:t>y_train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,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cs typeface="Courier"/>
              </a:rPr>
              <a:t>          </a:t>
            </a:r>
            <a:r>
              <a:rPr lang="en-US" sz="1400" dirty="0" err="1">
                <a:solidFill>
                  <a:schemeClr val="tx1"/>
                </a:solidFill>
                <a:cs typeface="Courier"/>
              </a:rPr>
              <a:t>batch_size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=</a:t>
            </a:r>
            <a:r>
              <a:rPr lang="en-US" sz="1400" dirty="0" err="1">
                <a:solidFill>
                  <a:schemeClr val="tx1"/>
                </a:solidFill>
                <a:cs typeface="Courier"/>
              </a:rPr>
              <a:t>batch_size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,</a:t>
            </a:r>
          </a:p>
          <a:p>
            <a:pPr algn="l"/>
            <a:r>
              <a:rPr lang="mr-IN" sz="1400" dirty="0">
                <a:solidFill>
                  <a:schemeClr val="tx1"/>
                </a:solidFill>
                <a:cs typeface="Courier"/>
              </a:rPr>
              <a:t>          epochs=epochs,</a:t>
            </a:r>
          </a:p>
          <a:p>
            <a:pPr algn="l"/>
            <a:r>
              <a:rPr lang="mr-IN" sz="1400" dirty="0">
                <a:solidFill>
                  <a:schemeClr val="tx1"/>
                </a:solidFill>
                <a:cs typeface="Courier"/>
              </a:rPr>
              <a:t>          verbose=1,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cs typeface="Courier"/>
              </a:rPr>
              <a:t>          </a:t>
            </a:r>
            <a:r>
              <a:rPr lang="en-US" sz="1400" dirty="0" err="1">
                <a:solidFill>
                  <a:schemeClr val="tx1"/>
                </a:solidFill>
                <a:cs typeface="Courier"/>
              </a:rPr>
              <a:t>validation_data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=(</a:t>
            </a:r>
            <a:r>
              <a:rPr lang="en-US" sz="1400" dirty="0" err="1">
                <a:solidFill>
                  <a:schemeClr val="tx1"/>
                </a:solidFill>
                <a:cs typeface="Courier"/>
              </a:rPr>
              <a:t>x_test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, </a:t>
            </a:r>
            <a:r>
              <a:rPr lang="en-US" sz="1400" dirty="0" err="1">
                <a:solidFill>
                  <a:schemeClr val="tx1"/>
                </a:solidFill>
                <a:cs typeface="Courier"/>
              </a:rPr>
              <a:t>y_test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),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cs typeface="Courier"/>
              </a:rPr>
              <a:t>          callbacks=[</a:t>
            </a:r>
            <a:r>
              <a:rPr lang="en-US" sz="1400" dirty="0" err="1">
                <a:solidFill>
                  <a:schemeClr val="tx1"/>
                </a:solidFill>
                <a:cs typeface="Courier"/>
              </a:rPr>
              <a:t>tbCallBack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])</a:t>
            </a:r>
          </a:p>
          <a:p>
            <a:pPr algn="l"/>
            <a:endParaRPr lang="en-US" sz="14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https://colab.research.google.com/notebooks/welcome.ipynb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353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Working with TensorBoard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5"/>
            <a:ext cx="8352928" cy="36004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is TensorBoard?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 data visualization tool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Displays entire graph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Charts and graphs of TF code execution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Available in a browser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Part of tensorflow distribution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visualize TensorFlow graphs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plot quantitative metrics about graph execution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show additional data (such as images)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Launch from the command line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>
                <a:solidFill>
                  <a:srgbClr val="C00000"/>
                </a:solidFill>
              </a:rPr>
              <a:t>tensorboard </a:t>
            </a:r>
            <a:r>
              <a:rPr lang="mr-IN" sz="1600" dirty="0">
                <a:solidFill>
                  <a:srgbClr val="C00000"/>
                </a:solidFill>
              </a:rPr>
              <a:t>–</a:t>
            </a:r>
            <a:r>
              <a:rPr lang="en-US" sz="1600" dirty="0" err="1">
                <a:solidFill>
                  <a:srgbClr val="C00000"/>
                </a:solidFill>
              </a:rPr>
              <a:t>logdir</a:t>
            </a:r>
            <a:r>
              <a:rPr lang="en-US" sz="1600" dirty="0">
                <a:solidFill>
                  <a:srgbClr val="C00000"/>
                </a:solidFill>
              </a:rPr>
              <a:t>=./</a:t>
            </a:r>
            <a:r>
              <a:rPr lang="en-US" sz="1600" dirty="0" err="1">
                <a:solidFill>
                  <a:srgbClr val="C00000"/>
                </a:solidFill>
              </a:rPr>
              <a:t>tf_logs</a:t>
            </a:r>
            <a:endParaRPr lang="en-US" sz="1600" dirty="0">
              <a:solidFill>
                <a:srgbClr val="C00000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r>
              <a:rPr lang="en-US" sz="1600" dirty="0">
                <a:solidFill>
                  <a:srgbClr val="0070C0"/>
                </a:solidFill>
              </a:rPr>
              <a:t>=&gt; </a:t>
            </a:r>
            <a:r>
              <a:rPr lang="en-US" sz="1600" dirty="0" err="1">
                <a:solidFill>
                  <a:srgbClr val="0070C0"/>
                </a:solidFill>
              </a:rPr>
              <a:t>tf_logs</a:t>
            </a:r>
            <a:r>
              <a:rPr lang="en-US" sz="1600" dirty="0">
                <a:solidFill>
                  <a:srgbClr val="0070C0"/>
                </a:solidFill>
              </a:rPr>
              <a:t> contains graph execution files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161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Working with TensorBoard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5"/>
            <a:ext cx="8352928" cy="29523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TensorBoard Minimal Example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import tensorflow as </a:t>
            </a:r>
            <a:r>
              <a:rPr lang="en-US" sz="1600" dirty="0" err="1">
                <a:solidFill>
                  <a:schemeClr val="tx1"/>
                </a:solidFill>
              </a:rPr>
              <a:t>tf</a:t>
            </a:r>
            <a:r>
              <a:rPr lang="en-US" sz="1600" dirty="0">
                <a:solidFill>
                  <a:schemeClr val="tx1"/>
                </a:solidFill>
              </a:rPr>
              <a:t> # tb-minimal.py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with </a:t>
            </a:r>
            <a:r>
              <a:rPr lang="en-US" sz="1600" dirty="0" err="1">
                <a:solidFill>
                  <a:schemeClr val="tx1"/>
                </a:solidFill>
              </a:rPr>
              <a:t>tf.Session</a:t>
            </a:r>
            <a:r>
              <a:rPr lang="en-US" sz="1600" dirty="0">
                <a:solidFill>
                  <a:schemeClr val="tx1"/>
                </a:solidFill>
              </a:rPr>
              <a:t>() as </a:t>
            </a:r>
            <a:r>
              <a:rPr lang="en-US" sz="1600" dirty="0" err="1">
                <a:solidFill>
                  <a:schemeClr val="tx1"/>
                </a:solidFill>
              </a:rPr>
              <a:t>sess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  writer = </a:t>
            </a:r>
            <a:r>
              <a:rPr lang="en-US" sz="1400" dirty="0" err="1">
                <a:solidFill>
                  <a:schemeClr val="tx1"/>
                </a:solidFill>
              </a:rPr>
              <a:t>tf.summary.FileWriter</a:t>
            </a:r>
            <a:r>
              <a:rPr lang="en-US" sz="1400" dirty="0">
                <a:solidFill>
                  <a:schemeClr val="tx1"/>
                </a:solidFill>
              </a:rPr>
              <a:t>("minimal", </a:t>
            </a:r>
            <a:r>
              <a:rPr lang="en-US" sz="1400" dirty="0" err="1">
                <a:solidFill>
                  <a:schemeClr val="tx1"/>
                </a:solidFill>
              </a:rPr>
              <a:t>sess.graph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tx1"/>
                </a:solidFill>
              </a:rPr>
              <a:t>writer.add_graph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sess.graph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tx1"/>
                </a:solidFill>
              </a:rPr>
              <a:t>writer.close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# tensorboard --</a:t>
            </a:r>
            <a:r>
              <a:rPr lang="en-US" sz="1600" dirty="0" err="1">
                <a:solidFill>
                  <a:schemeClr val="tx1"/>
                </a:solidFill>
              </a:rPr>
              <a:t>logdir</a:t>
            </a:r>
            <a:r>
              <a:rPr lang="en-US" sz="1600" dirty="0">
                <a:solidFill>
                  <a:schemeClr val="tx1"/>
                </a:solidFill>
              </a:rPr>
              <a:t>=minimal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# NB: nothing is generated yet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8003F6-D67B-422D-B6BD-77A5BF6FF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115990"/>
            <a:ext cx="4791075" cy="1838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01212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Working with TensorBoard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5"/>
            <a:ext cx="8352928" cy="48245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Adding Scalar to TensorBoard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import tensorflow as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tf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# tb-minimal2.py</a:t>
            </a:r>
          </a:p>
          <a:p>
            <a:pPr algn="l"/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lr   = tf.Variable(0.01, name='lr')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loss =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tf.Variable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(0.55, name='loss')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init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tf.global_variables_initializer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()</a:t>
            </a:r>
          </a:p>
          <a:p>
            <a:pPr algn="l"/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with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tf.Session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() as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sess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session.run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init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 writer =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tf.summary.FileWriter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("minimal2”,sess.graph)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writer.add_graph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sess.graph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en-US" sz="1600" dirty="0" err="1">
                <a:solidFill>
                  <a:srgbClr val="0070C0"/>
                </a:solidFill>
                <a:latin typeface="Courier"/>
                <a:cs typeface="Courier"/>
              </a:rPr>
              <a:t>tf.summary.scalar</a:t>
            </a:r>
            <a:r>
              <a:rPr lang="en-US" sz="1600" dirty="0">
                <a:solidFill>
                  <a:srgbClr val="0070C0"/>
                </a:solidFill>
                <a:latin typeface="Courier"/>
                <a:cs typeface="Courier"/>
              </a:rPr>
              <a:t>("</a:t>
            </a:r>
            <a:r>
              <a:rPr lang="en-US" sz="1600" dirty="0" err="1">
                <a:solidFill>
                  <a:srgbClr val="0070C0"/>
                </a:solidFill>
                <a:latin typeface="Courier"/>
                <a:cs typeface="Courier"/>
              </a:rPr>
              <a:t>lr</a:t>
            </a:r>
            <a:r>
              <a:rPr lang="en-US" sz="1600" dirty="0">
                <a:solidFill>
                  <a:srgbClr val="0070C0"/>
                </a:solidFill>
                <a:latin typeface="Courier"/>
                <a:cs typeface="Courier"/>
              </a:rPr>
              <a:t>", </a:t>
            </a:r>
            <a:r>
              <a:rPr lang="en-US" sz="1600" dirty="0" err="1">
                <a:solidFill>
                  <a:srgbClr val="0070C0"/>
                </a:solidFill>
                <a:latin typeface="Courier"/>
                <a:cs typeface="Courier"/>
              </a:rPr>
              <a:t>lr</a:t>
            </a:r>
            <a:r>
              <a:rPr lang="en-US" sz="1600" dirty="0">
                <a:solidFill>
                  <a:srgbClr val="0070C0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600" dirty="0">
                <a:solidFill>
                  <a:srgbClr val="0070C0"/>
                </a:solidFill>
                <a:latin typeface="Courier"/>
                <a:cs typeface="Courier"/>
              </a:rPr>
              <a:t>  </a:t>
            </a:r>
            <a:r>
              <a:rPr lang="en-US" sz="1600" dirty="0" err="1">
                <a:solidFill>
                  <a:srgbClr val="0070C0"/>
                </a:solidFill>
                <a:latin typeface="Courier"/>
                <a:cs typeface="Courier"/>
              </a:rPr>
              <a:t>tf.summary.scalar</a:t>
            </a:r>
            <a:r>
              <a:rPr lang="en-US" sz="1600" dirty="0">
                <a:solidFill>
                  <a:srgbClr val="0070C0"/>
                </a:solidFill>
                <a:latin typeface="Courier"/>
                <a:cs typeface="Courier"/>
              </a:rPr>
              <a:t>("loss", loss)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writer.close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()</a:t>
            </a:r>
          </a:p>
          <a:p>
            <a:pPr algn="l"/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tensorboard --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logdir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=minimal2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5F0678-44FE-4E72-8D89-F2F1680F1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415" y="2075344"/>
            <a:ext cx="3319992" cy="178357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FCA88D-50A6-499E-AE96-DE3774A76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698" y="4532785"/>
            <a:ext cx="3019425" cy="169068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3081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Working with TensorBoard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5"/>
            <a:ext cx="8352928" cy="39604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Graphs for TensorBoard (1)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import tensorflow as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tf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# tf-save-data.py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x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=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tf.constant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(5,name="x")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y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=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tf.constant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(8,name="y")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z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=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tf.Variable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(2</a:t>
            </a:r>
            <a:r>
              <a:rPr lang="en-US" sz="1600" dirty="0">
                <a:latin typeface="Courier"/>
                <a:cs typeface="Courier"/>
              </a:rPr>
              <a:t>*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x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+3*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y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name="z")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init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tf.global_variables_initializer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()</a:t>
            </a:r>
          </a:p>
          <a:p>
            <a:pPr algn="l"/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with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tf.Session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() as session: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 writer = 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tf.summary.FileWriter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(”</a:t>
            </a:r>
            <a:r>
              <a:rPr lang="en-US" sz="1600" dirty="0">
                <a:solidFill>
                  <a:srgbClr val="1200FF"/>
                </a:solidFill>
                <a:latin typeface="Courier"/>
                <a:cs typeface="Courier"/>
              </a:rPr>
              <a:t>./tf_logs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",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session.graph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session.run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init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print 'z = ',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session.run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z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)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solidFill>
                  <a:srgbClr val="1200FF"/>
                </a:solidFill>
                <a:latin typeface="Courier"/>
                <a:cs typeface="Courier"/>
              </a:rPr>
              <a:t># =&gt;  z = 34</a:t>
            </a:r>
          </a:p>
          <a:p>
            <a:pPr algn="l"/>
            <a:endParaRPr lang="en-US" sz="1600" dirty="0">
              <a:latin typeface="Courier"/>
              <a:cs typeface="Courier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#launch: 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tensorboard --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logdir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=</a:t>
            </a:r>
            <a:r>
              <a:rPr lang="en-US" sz="1600" dirty="0">
                <a:solidFill>
                  <a:srgbClr val="1200FF"/>
                </a:solidFill>
                <a:latin typeface="Courier"/>
                <a:cs typeface="Courier"/>
              </a:rPr>
              <a:t>./</a:t>
            </a:r>
            <a:r>
              <a:rPr lang="en-US" sz="1600" dirty="0" err="1">
                <a:solidFill>
                  <a:srgbClr val="1200FF"/>
                </a:solidFill>
                <a:latin typeface="Courier"/>
                <a:cs typeface="Courier"/>
              </a:rPr>
              <a:t>tf_logs</a:t>
            </a:r>
            <a:endParaRPr lang="en-US" sz="1600" dirty="0">
              <a:solidFill>
                <a:srgbClr val="1200FF"/>
              </a:solidFill>
              <a:latin typeface="Courier"/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557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Working with TensorBoard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5"/>
            <a:ext cx="8352928" cy="43352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Graphs for TensorBoard (2)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import tensorflow as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tf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# tb-simple1.py</a:t>
            </a:r>
          </a:p>
          <a:p>
            <a:pPr algn="l"/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x =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tf.constant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(35, name='x')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y =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tf.Variable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(x + 5, name='y')</a:t>
            </a:r>
          </a:p>
          <a:p>
            <a:pPr algn="l"/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with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tf.Session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() as session: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 merged =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tf.summary.merge_all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 writer =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tf.summary.FileWriter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("simple”,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session.graph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init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= 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tf.global_variables_initializer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session.run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init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 print(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session.run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(y))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1. python tb-simple1.py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2. tensorboard –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logdir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=simple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# 3. open chrome enter “localhost:6006”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D514C6-4EEB-44CF-B7EA-6C00EF979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4242435"/>
            <a:ext cx="2747560" cy="206583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5DBF9F-041E-4A41-8FE8-98EEBC84E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934632"/>
            <a:ext cx="4873899" cy="37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2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Working with TensorBoard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5"/>
            <a:ext cx="8352928" cy="48965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Graphs for TensorBoard (3)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import tensorflow as </a:t>
            </a:r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tf</a:t>
            </a:r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 # tb-graph1.py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mr-IN" sz="1400" dirty="0">
                <a:solidFill>
                  <a:schemeClr val="tx1"/>
                </a:solidFill>
                <a:latin typeface="Courier"/>
                <a:cs typeface="Courier"/>
              </a:rPr>
              <a:t>a = tf.add(1, 2,)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b = </a:t>
            </a:r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tf.multiply</a:t>
            </a:r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(a, 3)</a:t>
            </a:r>
          </a:p>
          <a:p>
            <a:pPr algn="l"/>
            <a:r>
              <a:rPr lang="mr-IN" sz="1400" dirty="0">
                <a:solidFill>
                  <a:schemeClr val="tx1"/>
                </a:solidFill>
                <a:latin typeface="Courier"/>
                <a:cs typeface="Courier"/>
              </a:rPr>
              <a:t>c = tf.add(4, 5,)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d = </a:t>
            </a:r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tf.multiply</a:t>
            </a:r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(c, 6,)</a:t>
            </a:r>
          </a:p>
          <a:p>
            <a:pPr algn="l"/>
            <a:r>
              <a:rPr lang="mr-IN" sz="1400" dirty="0">
                <a:solidFill>
                  <a:schemeClr val="tx1"/>
                </a:solidFill>
                <a:latin typeface="Courier"/>
                <a:cs typeface="Courier"/>
              </a:rPr>
              <a:t>e = tf.multiply(4, 5,)</a:t>
            </a:r>
          </a:p>
          <a:p>
            <a:pPr algn="l"/>
            <a:r>
              <a:rPr lang="mr-IN" sz="1400" dirty="0">
                <a:solidFill>
                  <a:schemeClr val="tx1"/>
                </a:solidFill>
                <a:latin typeface="Courier"/>
                <a:cs typeface="Courier"/>
              </a:rPr>
              <a:t>f = tf.div(c, 6,)</a:t>
            </a:r>
          </a:p>
          <a:p>
            <a:pPr algn="l"/>
            <a:r>
              <a:rPr lang="mr-IN" sz="1400" dirty="0">
                <a:solidFill>
                  <a:schemeClr val="tx1"/>
                </a:solidFill>
                <a:latin typeface="Courier"/>
                <a:cs typeface="Courier"/>
              </a:rPr>
              <a:t>g = tf.add(b, d)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h = </a:t>
            </a:r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tf.multiply</a:t>
            </a:r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(g, f)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with </a:t>
            </a:r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tf.Session</a:t>
            </a:r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() as </a:t>
            </a:r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sess</a:t>
            </a:r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: # tb-graph1.py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  print(</a:t>
            </a:r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sess.run</a:t>
            </a:r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(h))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  writer = </a:t>
            </a:r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tf.summary.FileWriter</a:t>
            </a:r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("output", </a:t>
            </a:r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sess.graph</a:t>
            </a:r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  print(</a:t>
            </a:r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sess.run</a:t>
            </a:r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(h))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writer.close</a:t>
            </a:r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()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# 1. python tb-graph1.py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# 2. tensorboard –</a:t>
            </a:r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logdir</a:t>
            </a:r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=output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Courier"/>
                <a:cs typeface="Courier"/>
              </a:rPr>
              <a:t># 3. open chrome enter “localhost:6006”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49D14E-2F06-4CA8-AB8E-B1734EDB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2892895"/>
            <a:ext cx="3535939" cy="172027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06033D-DB68-4850-B6EF-F38C24D5B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494444" y="2095794"/>
            <a:ext cx="5220072" cy="68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71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Working with TensorBoard (3)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5"/>
            <a:ext cx="8352928" cy="48245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Graphs for TensorBoard (4)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import tensorflow as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tf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# tb-graph2.py</a:t>
            </a:r>
          </a:p>
          <a:p>
            <a:pPr algn="l"/>
            <a:endParaRPr lang="en-US" sz="16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a =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tf.add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(1, 2, name="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Add_these_numbers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")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b =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tf.multiply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(a, 3)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c =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tf.add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(4, 5, name="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And_These_ones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")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d =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tf.multiply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(c,6,name="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Multiply_these_numbers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")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e =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tf.multiply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(4, 5, name="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B_add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")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f = tf.div(c, 6, name="B_mul")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latin typeface="Courier"/>
                <a:cs typeface="Courier"/>
              </a:rPr>
              <a:t>g = tf.add(b, d)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h =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tf.multiply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(g, f)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with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tf.Session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() as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sess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: # tb-graph2.py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 print(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sess.run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(h))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 writer =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tf.summary.FileWriter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("output",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sess.graph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 print(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sess.run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(h))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"/>
                <a:cs typeface="Courier"/>
              </a:rPr>
              <a:t>writer.close</a:t>
            </a:r>
            <a:r>
              <a:rPr lang="en-US" sz="1600" dirty="0">
                <a:solidFill>
                  <a:schemeClr val="tx1"/>
                </a:solidFill>
                <a:latin typeface="Courier"/>
                <a:cs typeface="Courier"/>
              </a:rPr>
              <a:t>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809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2495</Words>
  <Application>Microsoft Office PowerPoint</Application>
  <PresentationFormat>On-screen Show (4:3)</PresentationFormat>
  <Paragraphs>363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</vt:lpstr>
      <vt:lpstr>Wingdings</vt:lpstr>
      <vt:lpstr>Office 佈景主題</vt:lpstr>
      <vt:lpstr>4 Working with TensorBoard (3)</vt:lpstr>
      <vt:lpstr>4 Working with TensorBoard (3)</vt:lpstr>
      <vt:lpstr>4 Working with TensorBoard (3)</vt:lpstr>
      <vt:lpstr>4 Working with TensorBoard (3)</vt:lpstr>
      <vt:lpstr>4 Working with TensorBoard (3)</vt:lpstr>
      <vt:lpstr>4 Working with TensorBoard (3)</vt:lpstr>
      <vt:lpstr>4 Working with TensorBoard (3)</vt:lpstr>
      <vt:lpstr>4 Working with TensorBoard (3)</vt:lpstr>
      <vt:lpstr>4 Working with TensorBoard (3)</vt:lpstr>
      <vt:lpstr>4 Working with TensorBoard (3)</vt:lpstr>
      <vt:lpstr>4 Working with TensorBoard (3)</vt:lpstr>
      <vt:lpstr>4 Working with TensorBoard (3)</vt:lpstr>
      <vt:lpstr>4 Working with TensorBoard (3)</vt:lpstr>
      <vt:lpstr>4 Working with TensorBoard (3)</vt:lpstr>
      <vt:lpstr>4 Working with TensorBoard (3)</vt:lpstr>
      <vt:lpstr>4 Working with TensorBoard (3)</vt:lpstr>
      <vt:lpstr>4 Working with TensorBoard (3)</vt:lpstr>
      <vt:lpstr>4 Working with TensorBoard (3)</vt:lpstr>
      <vt:lpstr>4 Working with TensorBoard (3)</vt:lpstr>
      <vt:lpstr>4 Working with TensorBoard (3)</vt:lpstr>
      <vt:lpstr>4 Working with TensorBoard (3)</vt:lpstr>
      <vt:lpstr>4 Working with TensorBoard (3)</vt:lpstr>
      <vt:lpstr>4 Working with TensorBoard (3)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714</cp:revision>
  <dcterms:created xsi:type="dcterms:W3CDTF">2018-09-28T16:40:41Z</dcterms:created>
  <dcterms:modified xsi:type="dcterms:W3CDTF">2019-03-02T03:29:07Z</dcterms:modified>
</cp:coreProperties>
</file>