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81" r:id="rId4"/>
    <p:sldId id="280" r:id="rId5"/>
    <p:sldId id="273" r:id="rId6"/>
    <p:sldId id="261" r:id="rId7"/>
    <p:sldId id="263" r:id="rId8"/>
    <p:sldId id="264" r:id="rId9"/>
    <p:sldId id="265" r:id="rId10"/>
    <p:sldId id="266" r:id="rId11"/>
    <p:sldId id="270" r:id="rId12"/>
    <p:sldId id="271" r:id="rId13"/>
    <p:sldId id="258" r:id="rId14"/>
    <p:sldId id="272" r:id="rId15"/>
    <p:sldId id="275" r:id="rId16"/>
    <p:sldId id="274" r:id="rId17"/>
    <p:sldId id="276" r:id="rId18"/>
    <p:sldId id="277" r:id="rId19"/>
    <p:sldId id="278" r:id="rId20"/>
    <p:sldId id="279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160" d="100"/>
          <a:sy n="160" d="100"/>
        </p:scale>
        <p:origin x="36" y="-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ch1003_drawNumber.py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764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ch1004_neuralNetwork.py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we create a number guessing program or model whatever you wan to call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Given a handwritten digit and the program is able to guess what number you write with a fair degree of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I use Visual Studio Code for Editor.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explorer shown here include four programs: ch1001_createModel.py,  ch1002_testNetwork.py, ch1003_drawNumber.py, and ch1004_neural_network.py.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9F632-EDA6-48C9-9194-AF483B0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79" y="2271388"/>
            <a:ext cx="5436096" cy="4018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3FA6CC-F414-45AA-BECE-342F6CAE4574}"/>
              </a:ext>
            </a:extLst>
          </p:cNvPr>
          <p:cNvSpPr/>
          <p:nvPr/>
        </p:nvSpPr>
        <p:spPr>
          <a:xfrm>
            <a:off x="3707904" y="3212976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createModel.py is used to create a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neuralNetwork.py is very basic neural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testNetwork.py is used to test the neural network. This program test the number of from 0 to 9 handwritten digits one-by-one for the entire test data set. This is just for test only. This predict has around 98%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drawNumber.py has a GUI interface for handwritten drawing. After the draw, you can press the space bar to perform the prediction and continue to the next handwritten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project uses tensorflow to run.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ch1001_createModel.py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4" y="2002790"/>
            <a:ext cx="5688632" cy="4309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DF9E4-6452-4BBB-8F39-DEEEAEF63A21}"/>
              </a:ext>
            </a:extLst>
          </p:cNvPr>
          <p:cNvSpPr/>
          <p:nvPr/>
        </p:nvSpPr>
        <p:spPr>
          <a:xfrm>
            <a:off x="1403647" y="2636912"/>
            <a:ext cx="230425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5B3E6-9DFA-4AA3-89FD-1FDB9C312718}"/>
              </a:ext>
            </a:extLst>
          </p:cNvPr>
          <p:cNvSpPr/>
          <p:nvPr/>
        </p:nvSpPr>
        <p:spPr>
          <a:xfrm>
            <a:off x="3851920" y="266239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Load the Dataset and normalize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7AD35-D1AF-40C0-AB68-A124AF3EB4E4}"/>
              </a:ext>
            </a:extLst>
          </p:cNvPr>
          <p:cNvSpPr/>
          <p:nvPr/>
        </p:nvSpPr>
        <p:spPr>
          <a:xfrm>
            <a:off x="3723511" y="364883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Train the model and save the model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E1DDF-4A27-43BF-92C6-1EEA3821D904}"/>
              </a:ext>
            </a:extLst>
          </p:cNvPr>
          <p:cNvSpPr/>
          <p:nvPr/>
        </p:nvSpPr>
        <p:spPr>
          <a:xfrm>
            <a:off x="1392905" y="3212976"/>
            <a:ext cx="2304256" cy="1621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ch1002_testNetwork.py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767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 Number Guesser</vt:lpstr>
      <vt:lpstr>10 Number Guesser</vt:lpstr>
      <vt:lpstr>10.1 ch1001_createModel.py</vt:lpstr>
      <vt:lpstr>10.1 ch1001_createModel.py</vt:lpstr>
      <vt:lpstr>10 Number Guesser</vt:lpstr>
      <vt:lpstr>10.2 ch1002_testNetwork.py</vt:lpstr>
      <vt:lpstr>10.2 ch1002_testNetwork.py</vt:lpstr>
      <vt:lpstr>10.1 TestNetwork.py</vt:lpstr>
      <vt:lpstr>10.1 TestNetwork.py</vt:lpstr>
      <vt:lpstr>10.3 ch1003_drawNumber.py</vt:lpstr>
      <vt:lpstr>10 Number Guesser</vt:lpstr>
      <vt:lpstr>10.3 ch1003_drawNumber.py</vt:lpstr>
      <vt:lpstr>10.3 ch1003_drawNumber.py</vt:lpstr>
      <vt:lpstr>10.3 ch1003_drawNumber.py</vt:lpstr>
      <vt:lpstr>10.4 ch1004_neuralNetwork.py</vt:lpstr>
      <vt:lpstr>10.4 ch1004_nerualNetwork.py</vt:lpstr>
      <vt:lpstr>10.5 Summary</vt:lpstr>
      <vt:lpstr>10.4 ch1004_nerualNetwork.py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1023</cp:revision>
  <dcterms:created xsi:type="dcterms:W3CDTF">2018-09-28T16:40:41Z</dcterms:created>
  <dcterms:modified xsi:type="dcterms:W3CDTF">2019-03-31T22:05:50Z</dcterms:modified>
</cp:coreProperties>
</file>