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71" r:id="rId9"/>
    <p:sldId id="265" r:id="rId10"/>
    <p:sldId id="272" r:id="rId11"/>
    <p:sldId id="266" r:id="rId12"/>
    <p:sldId id="270" r:id="rId13"/>
    <p:sldId id="273" r:id="rId14"/>
    <p:sldId id="268" r:id="rId15"/>
    <p:sldId id="274" r:id="rId16"/>
    <p:sldId id="275" r:id="rId17"/>
    <p:sldId id="276" r:id="rId18"/>
    <p:sldId id="269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37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tensorflow/blob/r1.9/tensorflow/examples/tutorials/layers/cnn_mnist.py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flearn.org/models/dnn/" TargetMode="External"/><Relationship Id="rId2" Type="http://schemas.openxmlformats.org/officeDocument/2006/relationships/hyperlink" Target="http://tflearn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Sinple-cnn.py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0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Sinple-cnn.py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816424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simple-cnn.py: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Constructs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Saves data for TensorBoard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complex-cnn.py: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TensorBoard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input-data.py: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Alternative to deprecated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from </a:t>
            </a:r>
            <a:r>
              <a:rPr lang="en-US" sz="14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400" dirty="0">
                <a:solidFill>
                  <a:schemeClr val="tx1"/>
                </a:solidFill>
              </a:rPr>
              <a:t> import </a:t>
            </a:r>
            <a:r>
              <a:rPr lang="en-US" sz="1400" dirty="0" err="1">
                <a:solidFill>
                  <a:schemeClr val="tx1"/>
                </a:solidFill>
              </a:rPr>
              <a:t>input_data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16C73-513A-40EC-BA15-4A93E646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01" y="1271166"/>
            <a:ext cx="4242399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B7-95CA-4EFF-84F0-38674FC4F4E1}"/>
              </a:ext>
            </a:extLst>
          </p:cNvPr>
          <p:cNvSpPr/>
          <p:nvPr/>
        </p:nvSpPr>
        <p:spPr>
          <a:xfrm>
            <a:off x="755576" y="1628800"/>
            <a:ext cx="295232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Sinple-cnn.py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816424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simple-cnn.py: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Constructs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Saves data for TensorBoard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complex-cnn.py: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TensorBoard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input-data.py: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Alternative to deprecated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from </a:t>
            </a:r>
            <a:r>
              <a:rPr lang="en-US" sz="14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400" dirty="0">
                <a:solidFill>
                  <a:schemeClr val="tx1"/>
                </a:solidFill>
              </a:rPr>
              <a:t> import </a:t>
            </a:r>
            <a:r>
              <a:rPr lang="en-US" sz="1400" dirty="0" err="1">
                <a:solidFill>
                  <a:schemeClr val="tx1"/>
                </a:solidFill>
              </a:rPr>
              <a:t>input_data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B7-95CA-4EFF-84F0-38674FC4F4E1}"/>
              </a:ext>
            </a:extLst>
          </p:cNvPr>
          <p:cNvSpPr/>
          <p:nvPr/>
        </p:nvSpPr>
        <p:spPr>
          <a:xfrm>
            <a:off x="755576" y="1628800"/>
            <a:ext cx="295232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96A8FF-D6F8-4641-9D2D-0E62C204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55" y="2150938"/>
            <a:ext cx="4784133" cy="32479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07456399-0DA8-4B98-8298-2AA143D55C71}"/>
              </a:ext>
            </a:extLst>
          </p:cNvPr>
          <p:cNvSpPr txBox="1">
            <a:spLocks/>
          </p:cNvSpPr>
          <p:nvPr/>
        </p:nvSpPr>
        <p:spPr>
          <a:xfrm>
            <a:off x="4659810" y="1417643"/>
            <a:ext cx="3816424" cy="5711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python simple-cnn.py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tensorboard –</a:t>
            </a:r>
            <a:r>
              <a:rPr lang="en-US" sz="1600" b="1" dirty="0" err="1">
                <a:solidFill>
                  <a:schemeClr val="tx1"/>
                </a:solidFill>
              </a:rPr>
              <a:t>logdir</a:t>
            </a:r>
            <a:r>
              <a:rPr lang="en-US" sz="1600" b="1" dirty="0">
                <a:solidFill>
                  <a:schemeClr val="tx1"/>
                </a:solidFill>
              </a:rPr>
              <a:t> ./logs/</a:t>
            </a:r>
            <a:r>
              <a:rPr lang="en-US" sz="1600" b="1" dirty="0" err="1">
                <a:solidFill>
                  <a:schemeClr val="tx1"/>
                </a:solidFill>
              </a:rPr>
              <a:t>nn_logs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3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Complex-cnn.py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3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Complex-cnn.py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816424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simple-cnn.py: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Constructs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Saves data for TensorBoard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complex-cnn.py: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TensorBoard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input-data.py: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Alternative to deprecated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from </a:t>
            </a:r>
            <a:r>
              <a:rPr lang="en-US" sz="14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400" dirty="0">
                <a:solidFill>
                  <a:schemeClr val="tx1"/>
                </a:solidFill>
              </a:rPr>
              <a:t> import </a:t>
            </a:r>
            <a:r>
              <a:rPr lang="en-US" sz="1400" dirty="0" err="1">
                <a:solidFill>
                  <a:schemeClr val="tx1"/>
                </a:solidFill>
              </a:rPr>
              <a:t>input_data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B7-95CA-4EFF-84F0-38674FC4F4E1}"/>
              </a:ext>
            </a:extLst>
          </p:cNvPr>
          <p:cNvSpPr/>
          <p:nvPr/>
        </p:nvSpPr>
        <p:spPr>
          <a:xfrm>
            <a:off x="755576" y="2876452"/>
            <a:ext cx="2952328" cy="552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49A77-7FD3-4B4E-8573-B087DC41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78" y="1272208"/>
            <a:ext cx="3940707" cy="4941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697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6.4 input-data.py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4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Input-data.py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816424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simple-cnn.py: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Constructs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Saves data for TensorBoard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complex-cnn.py: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TensorBoard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input-data.py: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Alternative to deprecated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from </a:t>
            </a:r>
            <a:r>
              <a:rPr lang="en-US" sz="14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400" dirty="0">
                <a:solidFill>
                  <a:schemeClr val="tx1"/>
                </a:solidFill>
              </a:rPr>
              <a:t> import </a:t>
            </a:r>
            <a:r>
              <a:rPr lang="en-US" sz="1400" dirty="0" err="1">
                <a:solidFill>
                  <a:schemeClr val="tx1"/>
                </a:solidFill>
              </a:rPr>
              <a:t>input_data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B7-95CA-4EFF-84F0-38674FC4F4E1}"/>
              </a:ext>
            </a:extLst>
          </p:cNvPr>
          <p:cNvSpPr/>
          <p:nvPr/>
        </p:nvSpPr>
        <p:spPr>
          <a:xfrm>
            <a:off x="777815" y="3759288"/>
            <a:ext cx="3074105" cy="11818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6.5 tf.layers.py and tf.estimator.py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5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6.5 tf.layers.py and tf.estimator.py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r1.9 code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Uses </a:t>
            </a:r>
            <a:r>
              <a:rPr lang="en-US" sz="1600" dirty="0" err="1">
                <a:solidFill>
                  <a:schemeClr val="tx1"/>
                </a:solidFill>
              </a:rPr>
              <a:t>tf.layers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tf.estimator</a:t>
            </a:r>
            <a:r>
              <a:rPr lang="en-US" sz="1600" dirty="0">
                <a:solidFill>
                  <a:schemeClr val="tx1"/>
                </a:solidFill>
              </a:rPr>
              <a:t>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does not use deprecated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(does not work in week 6 code samples)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rgbClr val="00B050"/>
                </a:solidFill>
              </a:rPr>
              <a:t>mnist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tf.contrib.learn.datasets.load_dataset</a:t>
            </a:r>
            <a:r>
              <a:rPr lang="en-US" sz="1600" dirty="0">
                <a:solidFill>
                  <a:srgbClr val="00B050"/>
                </a:solidFill>
              </a:rPr>
              <a:t>("</a:t>
            </a:r>
            <a:r>
              <a:rPr lang="en-US" sz="1600" dirty="0" err="1">
                <a:solidFill>
                  <a:srgbClr val="00B050"/>
                </a:solidFill>
              </a:rPr>
              <a:t>mnist</a:t>
            </a:r>
            <a:r>
              <a:rPr lang="en-US" sz="1600" dirty="0">
                <a:solidFill>
                  <a:srgbClr val="00B050"/>
                </a:solidFill>
              </a:rPr>
              <a:t>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Complete code location: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https://github.com/tensorflow/tensorflow/blob/r1.9/tensorflow/examples/tutorials/layers/cnn_mnist.py</a:t>
            </a:r>
            <a:endParaRPr lang="en-US" sz="16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</a:t>
            </a:r>
            <a:r>
              <a:rPr lang="en-US" sz="1600" dirty="0" err="1">
                <a:solidFill>
                  <a:schemeClr val="tx1"/>
                </a:solidFill>
              </a:rPr>
              <a:t>tf.data.TFRecordDataset</a:t>
            </a:r>
            <a:r>
              <a:rPr lang="en-US" sz="1600" dirty="0">
                <a:solidFill>
                  <a:schemeClr val="tx1"/>
                </a:solidFill>
              </a:rPr>
              <a:t> + Iterator(?)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72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Session Topic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TFLearn</a:t>
            </a:r>
            <a:r>
              <a:rPr lang="en-US" sz="1600" dirty="0">
                <a:solidFill>
                  <a:schemeClr val="tx1"/>
                </a:solidFill>
              </a:rPr>
              <a:t>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CNNs and </a:t>
            </a:r>
            <a:r>
              <a:rPr lang="en-US" sz="1600" dirty="0" err="1">
                <a:solidFill>
                  <a:schemeClr val="tx1"/>
                </a:solidFill>
              </a:rPr>
              <a:t>TFLearn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http://tflearn.org/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tflearn-cnn.py (</a:t>
            </a:r>
            <a:r>
              <a:rPr lang="en-US" sz="1600" dirty="0">
                <a:hlinkClick r:id="rId3"/>
              </a:rPr>
              <a:t>http://tflearn.org/models/dnn/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Additional CNN code samples: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complex-cnn.py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input-data.py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simple-cnn.py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</a:t>
            </a:r>
            <a:r>
              <a:rPr lang="en-US" sz="1600" b="1" dirty="0" err="1">
                <a:solidFill>
                  <a:schemeClr val="tx1"/>
                </a:solidFill>
              </a:rPr>
              <a:t>TFLearn</a:t>
            </a:r>
            <a:r>
              <a:rPr lang="en-US" sz="1600" b="1" dirty="0">
                <a:solidFill>
                  <a:schemeClr val="tx1"/>
                </a:solidFill>
              </a:rPr>
              <a:t>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tflearn.layers.conv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conv_2d, max_pool_2d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tflearn.layers.core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rgbClr val="0070C0"/>
                </a:solidFill>
              </a:rPr>
              <a:t>input_data</a:t>
            </a:r>
            <a:r>
              <a:rPr lang="en-US" sz="1600" dirty="0">
                <a:solidFill>
                  <a:srgbClr val="0070C0"/>
                </a:solidFill>
              </a:rPr>
              <a:t>, dropout, </a:t>
            </a:r>
            <a:r>
              <a:rPr lang="en-US" sz="1600" dirty="0" err="1">
                <a:solidFill>
                  <a:srgbClr val="0070C0"/>
                </a:solidFill>
              </a:rPr>
              <a:t>fully_connected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from </a:t>
            </a:r>
            <a:r>
              <a:rPr lang="en-US" sz="1600" dirty="0" err="1">
                <a:solidFill>
                  <a:schemeClr val="tx1"/>
                </a:solidFill>
              </a:rPr>
              <a:t>tflearn.layers.estimator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rgbClr val="0070C0"/>
                </a:solidFill>
              </a:rPr>
              <a:t>tflearn.datasets.mnist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96944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 err="1">
                <a:solidFill>
                  <a:schemeClr val="tx1"/>
                </a:solidFill>
              </a:rPr>
              <a:t>TFLearn</a:t>
            </a:r>
            <a:r>
              <a:rPr lang="en-US" sz="1400" b="1" dirty="0">
                <a:solidFill>
                  <a:schemeClr val="tx1"/>
                </a:solidFill>
              </a:rPr>
              <a:t> and CNNs (tflearn-cnn.py)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tflearn</a:t>
            </a:r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tflearn.layers.conv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import conv_2d, max_pool_2d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tflearn.layers.core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import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input_data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, dropout,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fully_connected</a:t>
            </a:r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tflearn.layers.estimator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import regression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tflearn.datasets.mnist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as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mnist</a:t>
            </a:r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X, Y,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test_x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test_y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mnist.load_data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one_hot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=True)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X = X.reshape([-1, 28, 28, 1]) 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test_x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test_x.reshape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([-1, 28, 28, 1])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2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 err="1">
                <a:solidFill>
                  <a:schemeClr val="tx1"/>
                </a:solidFill>
              </a:rPr>
              <a:t>TFLearn</a:t>
            </a:r>
            <a:r>
              <a:rPr lang="en-US" sz="1400" b="1" dirty="0">
                <a:solidFill>
                  <a:schemeClr val="tx1"/>
                </a:solidFill>
              </a:rPr>
              <a:t> and CNNs (tflearn-cnn.py)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convnet = </a:t>
            </a:r>
            <a:r>
              <a:rPr lang="en-US" sz="1400" dirty="0" err="1">
                <a:solidFill>
                  <a:schemeClr val="tx1"/>
                </a:solidFill>
              </a:rPr>
              <a:t>input_data</a:t>
            </a:r>
            <a:r>
              <a:rPr lang="en-US" sz="1400" dirty="0">
                <a:solidFill>
                  <a:schemeClr val="tx1"/>
                </a:solidFill>
              </a:rPr>
              <a:t>(shape=[None, 28, 28, 1], name='input’)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convnet = conv_2d(convnet, 32, 2, activation='</a:t>
            </a:r>
            <a:r>
              <a:rPr lang="en-US" sz="1400" dirty="0" err="1">
                <a:solidFill>
                  <a:schemeClr val="tx1"/>
                </a:solidFill>
              </a:rPr>
              <a:t>relu</a:t>
            </a:r>
            <a:r>
              <a:rPr lang="en-US" sz="1400" dirty="0">
                <a:solidFill>
                  <a:schemeClr val="tx1"/>
                </a:solidFill>
              </a:rPr>
              <a:t>')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convnet = max_pool_2d(convnet, 2)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convnet = conv_2d(convnet, 64, 2, activation='</a:t>
            </a:r>
            <a:r>
              <a:rPr lang="en-US" sz="1400" dirty="0" err="1">
                <a:solidFill>
                  <a:schemeClr val="tx1"/>
                </a:solidFill>
              </a:rPr>
              <a:t>relu</a:t>
            </a:r>
            <a:r>
              <a:rPr lang="en-US" sz="1400" dirty="0">
                <a:solidFill>
                  <a:schemeClr val="tx1"/>
                </a:solidFill>
              </a:rPr>
              <a:t>')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convnet = max_pool_2d(convnet, 2)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convnet = </a:t>
            </a:r>
            <a:r>
              <a:rPr lang="en-US" sz="1400" dirty="0" err="1">
                <a:solidFill>
                  <a:schemeClr val="tx1"/>
                </a:solidFill>
              </a:rPr>
              <a:t>fully_connected</a:t>
            </a:r>
            <a:r>
              <a:rPr lang="en-US" sz="1400" dirty="0">
                <a:solidFill>
                  <a:schemeClr val="tx1"/>
                </a:solidFill>
              </a:rPr>
              <a:t>(convnet, 1024, activation='</a:t>
            </a:r>
            <a:r>
              <a:rPr lang="en-US" sz="1400" dirty="0" err="1">
                <a:solidFill>
                  <a:schemeClr val="tx1"/>
                </a:solidFill>
              </a:rPr>
              <a:t>relu</a:t>
            </a:r>
            <a:r>
              <a:rPr lang="en-US" sz="1400" dirty="0">
                <a:solidFill>
                  <a:schemeClr val="tx1"/>
                </a:solidFill>
              </a:rPr>
              <a:t>’)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3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 err="1">
                <a:solidFill>
                  <a:schemeClr val="tx1"/>
                </a:solidFill>
              </a:rPr>
              <a:t>TFLearn</a:t>
            </a:r>
            <a:r>
              <a:rPr lang="en-US" sz="1400" b="1" dirty="0">
                <a:solidFill>
                  <a:schemeClr val="tx1"/>
                </a:solidFill>
              </a:rPr>
              <a:t> and CNNs (tflearn-cnn.py)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convnet = dropout(convnet, 0.8)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convnet =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fully_connected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(convnet, 10, activation='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softmax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convnet = regression(convnet, optimizer='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adam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',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learning_rate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=0.01, loss='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categorical_crossentropy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', name='targets')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# create/train the model: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model =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tflearn.DNN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(convnet)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model.fit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({'input': X}, {'targets': Y},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n_epoch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=3,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validation_set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=({'input':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test_x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}, {'targets':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test_y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}),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snapshot_step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=500,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show_metric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=True,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run_id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='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mnist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1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Convolutional Neural Network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74441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TFLearn</a:t>
            </a:r>
            <a:r>
              <a:rPr lang="en-US" sz="1600" b="1" dirty="0">
                <a:solidFill>
                  <a:schemeClr val="tx1"/>
                </a:solidFill>
              </a:rPr>
              <a:t> and CNNs (tflearn-cnn.py):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CFE41-BCE2-499E-A3BD-6224A960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75" y="1268760"/>
            <a:ext cx="4413025" cy="49101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489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More Code Examples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3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More Code Examples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More Code Samples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simple-cnn.py: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Constructs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Saves data for TensorBoard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complex-cnn.py: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TensorBoard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70C0"/>
                </a:solidFill>
              </a:rPr>
              <a:t>input-data.py: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Alternative to deprecated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from </a:t>
            </a:r>
            <a:r>
              <a:rPr lang="en-US" sz="1400" dirty="0" err="1">
                <a:solidFill>
                  <a:schemeClr val="tx1"/>
                </a:solidFill>
              </a:rPr>
              <a:t>tensorflow.examples.tutorials.mnist</a:t>
            </a:r>
            <a:r>
              <a:rPr lang="en-US" sz="1400" dirty="0">
                <a:solidFill>
                  <a:schemeClr val="tx1"/>
                </a:solidFill>
              </a:rPr>
              <a:t> import </a:t>
            </a:r>
            <a:r>
              <a:rPr lang="en-US" sz="1400" dirty="0" err="1">
                <a:solidFill>
                  <a:schemeClr val="tx1"/>
                </a:solidFill>
              </a:rPr>
              <a:t>input_data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6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1058</Words>
  <Application>Microsoft Office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</vt:lpstr>
      <vt:lpstr>Wingdings</vt:lpstr>
      <vt:lpstr>Office 佈景主題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6 Convolutional Neural Network (3)</vt:lpstr>
      <vt:lpstr>6.1 More Code Examples</vt:lpstr>
      <vt:lpstr>6.1 More Code Examples</vt:lpstr>
      <vt:lpstr>6.2 Sinple-cnn.py</vt:lpstr>
      <vt:lpstr>6.2 Sinple-cnn.py</vt:lpstr>
      <vt:lpstr>6.2 Sinple-cnn.py</vt:lpstr>
      <vt:lpstr>6.3 Complex-cnn.py</vt:lpstr>
      <vt:lpstr>6.3 Complex-cnn.py</vt:lpstr>
      <vt:lpstr>6.4 input-data.py</vt:lpstr>
      <vt:lpstr>6.4 Input-data.py</vt:lpstr>
      <vt:lpstr>6.5 tf.layers.py and tf.estimator.py</vt:lpstr>
      <vt:lpstr>6.5 tf.layers.py and tf.estimator.py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1145</cp:revision>
  <dcterms:created xsi:type="dcterms:W3CDTF">2018-09-28T16:40:41Z</dcterms:created>
  <dcterms:modified xsi:type="dcterms:W3CDTF">2019-04-06T03:00:42Z</dcterms:modified>
</cp:coreProperties>
</file>