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8" r:id="rId3"/>
    <p:sldId id="268" r:id="rId4"/>
    <p:sldId id="264" r:id="rId5"/>
    <p:sldId id="269" r:id="rId6"/>
    <p:sldId id="265" r:id="rId7"/>
    <p:sldId id="271" r:id="rId8"/>
    <p:sldId id="267" r:id="rId9"/>
    <p:sldId id="266" r:id="rId10"/>
    <p:sldId id="270" r:id="rId11"/>
    <p:sldId id="273" r:id="rId12"/>
    <p:sldId id="272" r:id="rId13"/>
    <p:sldId id="274" r:id="rId14"/>
    <p:sldId id="276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91" r:id="rId24"/>
    <p:sldId id="293" r:id="rId25"/>
    <p:sldId id="292" r:id="rId26"/>
    <p:sldId id="284" r:id="rId27"/>
    <p:sldId id="295" r:id="rId28"/>
    <p:sldId id="297" r:id="rId29"/>
    <p:sldId id="296" r:id="rId30"/>
    <p:sldId id="294" r:id="rId31"/>
    <p:sldId id="285" r:id="rId32"/>
    <p:sldId id="286" r:id="rId33"/>
    <p:sldId id="287" r:id="rId34"/>
    <p:sldId id="290" r:id="rId35"/>
    <p:sldId id="289" r:id="rId36"/>
    <p:sldId id="259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1" d="100"/>
          <a:sy n="71" d="100"/>
        </p:scale>
        <p:origin x="-55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pring.io/tools/sts/al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 Angular/Java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Fullstack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Start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STS Dashboard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6353175" cy="3248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708920"/>
            <a:ext cx="5123828" cy="350789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1.4 New Spring Starter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1.4 Spring Starter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File &gt; New &gt; Spring Starter Project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72816"/>
            <a:ext cx="6013747" cy="426686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563888" y="2060848"/>
            <a:ext cx="151216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916832"/>
            <a:ext cx="3511251" cy="45091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1.4 Spring Starter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File &gt; New &gt; Spring Starter Project. Fill service URL: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  <a:hlinkClick r:id="rId3"/>
              </a:rPr>
              <a:t>https://start.spring.io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, group and package information and click next.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87824" y="3861048"/>
            <a:ext cx="15121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059832" y="4293096"/>
            <a:ext cx="151216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15816" y="2564904"/>
            <a:ext cx="151216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72816"/>
            <a:ext cx="3457740" cy="440020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72816"/>
            <a:ext cx="3426300" cy="441925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1.4 Spring Starter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 “Web” and click finish.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60032" y="3861048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5650944" cy="463336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1.4 Spring Starter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final structure of the project is as follow. The pom.xml is generated.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19672" y="5085184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1.5 POM.XML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304159" cy="45491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POM.XML is as follow.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347864" y="2636912"/>
            <a:ext cx="4032448" cy="3384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365" y="2420888"/>
            <a:ext cx="5454318" cy="380030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1.5 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&lt;parent&gt; ..&lt;/parent&gt; contains the spring-boot-starter-parent element is from Spring boot. Our project inherits in from spring boot.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first &lt;dependency&gt; .. &lt;/dependency&gt; spring-boot-starter-web element  is selected by us and generated by spring boot.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79912" y="3284984"/>
            <a:ext cx="316835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923928" y="4653136"/>
            <a:ext cx="29523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1.6 Maven Dependencies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Angular/Java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Fullstack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We overview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the front end to back end technology stack.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We will use angular for Front end and H2 I memory database for backend.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The hibernate for database framework. Tomcat is used for default web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 smtClean="0">
                <a:solidFill>
                  <a:schemeClr val="tx1"/>
                </a:solidFill>
              </a:rPr>
              <a:t>Fullstack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Angular/Java: Spring is too big. Use spring boot instead for micro-service is opinionated for 80% application.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chapter installs the STS (Spring Tool Suite).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can configure the POM.XML by Spring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Initializr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and 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this chapter, we STS to configure the basic web provided by Spring boot.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run “Hello world” using Tomcat web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87624" y="4149080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Web 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7624" y="4725144"/>
            <a:ext cx="1656184" cy="79208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Client Libraries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(Bootstrap, Angular, jQuery)</a:t>
            </a:r>
          </a:p>
        </p:txBody>
      </p:sp>
      <p:sp>
        <p:nvSpPr>
          <p:cNvPr id="19" name="矩形 18"/>
          <p:cNvSpPr/>
          <p:nvPr/>
        </p:nvSpPr>
        <p:spPr>
          <a:xfrm>
            <a:off x="1187624" y="5517232"/>
            <a:ext cx="1656184" cy="79208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Native Client Technologies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(CSS, HTML, JS)</a:t>
            </a:r>
          </a:p>
        </p:txBody>
      </p:sp>
      <p:sp>
        <p:nvSpPr>
          <p:cNvPr id="20" name="矩形 19"/>
          <p:cNvSpPr/>
          <p:nvPr/>
        </p:nvSpPr>
        <p:spPr>
          <a:xfrm>
            <a:off x="2843808" y="4725144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REST API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43808" y="5301208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HTTP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99992" y="4437112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Server 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99992" y="5013176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Spring Boot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99992" y="5589240"/>
            <a:ext cx="1656184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流程圖: 磁碟 25"/>
          <p:cNvSpPr/>
          <p:nvPr/>
        </p:nvSpPr>
        <p:spPr>
          <a:xfrm>
            <a:off x="6732240" y="5085184"/>
            <a:ext cx="144016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4929519" cy="351763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492896"/>
            <a:ext cx="2714007" cy="39604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1.6 Maven </a:t>
            </a:r>
            <a:r>
              <a:rPr lang="en-US" altLang="zh-TW" b="1" dirty="0" smtClean="0">
                <a:solidFill>
                  <a:srgbClr val="FFFF00"/>
                </a:solidFill>
              </a:rPr>
              <a:t>Dependencies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maven dependencies are spring boot setup in STS. They are 80% of commonly used in STS and Spring boot selected for 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Tomcat is the web server, Jackson for data-type/data-binding, Hibernate is ORM Java Object Relational Mapping, and spring web dependency selected by project.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99592" y="4005064"/>
            <a:ext cx="1512168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19872" y="4437112"/>
            <a:ext cx="230425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19872" y="3573016"/>
            <a:ext cx="230425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492896"/>
            <a:ext cx="2787115" cy="414908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6084168" y="3356992"/>
            <a:ext cx="2304256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1.7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Backend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1.7 </a:t>
            </a:r>
            <a:r>
              <a:rPr lang="en-US" altLang="zh-TW" b="1" dirty="0" smtClean="0">
                <a:solidFill>
                  <a:srgbClr val="FFFF00"/>
                </a:solidFill>
              </a:rPr>
              <a:t>Backend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Dependencies Injection inject the interface class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UserRegistrationSystemApplicaiton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interface class is single defined as “private static” and interface with “pubic static” interface method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600" b="1" dirty="0" err="1" smtClean="0">
                <a:solidFill>
                  <a:schemeClr val="tx1"/>
                </a:solidFill>
              </a:rPr>
              <a:t>UserRegistrationSystemApplicaiton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“static” means always available in the memory and private mean no one can access except public method.  This is the meaning of “singleton”.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96952"/>
            <a:ext cx="5857875" cy="2143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4176911" cy="37918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1.7 </a:t>
            </a:r>
            <a:r>
              <a:rPr lang="en-US" altLang="zh-TW" b="1" dirty="0" smtClean="0">
                <a:solidFill>
                  <a:srgbClr val="FFFF00"/>
                </a:solidFill>
              </a:rPr>
              <a:t>Backend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Java Directory contains all the backend codes.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@Entity Decorator specified the JPA database with Hibernate ORM (Object Relation Mapping) with MySQL </a:t>
            </a:r>
            <a:r>
              <a:rPr lang="en-US" altLang="zh-TW" sz="1600" b="1" smtClean="0">
                <a:solidFill>
                  <a:schemeClr val="tx1"/>
                </a:solidFill>
                <a:latin typeface="+mj-lt"/>
              </a:rPr>
              <a:t>column specification.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1.7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Backend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1.7 </a:t>
            </a:r>
            <a:r>
              <a:rPr lang="en-US" altLang="zh-TW" b="1" dirty="0" smtClean="0">
                <a:solidFill>
                  <a:srgbClr val="FFFF00"/>
                </a:solidFill>
              </a:rPr>
              <a:t>Backend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@Autowired is used to setter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RestController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() control the routing path, such as, “/” (Home), “/{id}” for different routes. 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76872"/>
            <a:ext cx="4943988" cy="40793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1.8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Frontend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1.7 </a:t>
            </a:r>
            <a:r>
              <a:rPr lang="en-US" altLang="zh-TW" b="1" dirty="0" smtClean="0">
                <a:solidFill>
                  <a:srgbClr val="FFFF00"/>
                </a:solidFill>
              </a:rPr>
              <a:t>Backend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static directory contains all the frontend codes (CSS, Images, and JS, and Index.html).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index.html define the HTML element 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132856"/>
            <a:ext cx="5468353" cy="407327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1.7 </a:t>
            </a:r>
            <a:r>
              <a:rPr lang="en-US" altLang="zh-TW" b="1" dirty="0" smtClean="0">
                <a:solidFill>
                  <a:srgbClr val="FFFF00"/>
                </a:solidFill>
              </a:rPr>
              <a:t>Backend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App is the root module.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0848"/>
            <a:ext cx="4867275" cy="2905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1.7 </a:t>
            </a:r>
            <a:r>
              <a:rPr lang="en-US" altLang="zh-TW" b="1" dirty="0" smtClean="0">
                <a:solidFill>
                  <a:srgbClr val="FFFF00"/>
                </a:solidFill>
              </a:rPr>
              <a:t>Backend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Controller makes HTTP request by CRUD (Create, Read, Update, Delete) using URL and path with promise (then).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5934075" cy="4581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1.1 Spring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Intializr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1.9 Ru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n Spring Boot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43311"/>
            <a:ext cx="5648833" cy="49146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1.9 </a:t>
            </a:r>
            <a:r>
              <a:rPr lang="en-US" altLang="zh-TW" b="1" dirty="0" smtClean="0">
                <a:solidFill>
                  <a:srgbClr val="FFFF00"/>
                </a:solidFill>
              </a:rPr>
              <a:t>Run Spring Boot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Project Folder. RMB (Right Mouse Button)  Run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&gt; Run As &gt; Java Application or Run &gt; Run as &gt; Spring Boot App.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483768" y="4941168"/>
            <a:ext cx="18722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6351315" cy="414380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1.9 </a:t>
            </a:r>
            <a:r>
              <a:rPr lang="en-US" altLang="zh-TW" b="1" dirty="0" smtClean="0">
                <a:solidFill>
                  <a:srgbClr val="FFFF00"/>
                </a:solidFill>
              </a:rPr>
              <a:t>Run Spring Boot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Console display “Spring”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running on port 8080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211960" y="5373216"/>
            <a:ext cx="86409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5138940" cy="342026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1.8 Run Spring Boot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chrome and enter “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localhost:8080”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691680" y="2564904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277793" cy="393350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1.9 </a:t>
            </a:r>
            <a:r>
              <a:rPr lang="en-US" altLang="zh-TW" b="1" dirty="0" smtClean="0">
                <a:solidFill>
                  <a:srgbClr val="FFFF00"/>
                </a:solidFill>
              </a:rPr>
              <a:t>Run Spring Boot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Register the people to H2 database.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1.9 </a:t>
            </a:r>
            <a:r>
              <a:rPr lang="en-US" altLang="zh-TW" b="1" dirty="0" smtClean="0">
                <a:solidFill>
                  <a:srgbClr val="FFFF00"/>
                </a:solidFill>
              </a:rPr>
              <a:t>Run Spring Boot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List the user.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5653085" cy="424772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1.1 Spring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Intializr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Spring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Initializr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: Click Generate Project button to generate the HelloSpringBoot.zip.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844824"/>
            <a:ext cx="4752527" cy="277265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933056"/>
            <a:ext cx="4054778" cy="256490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1.2 Download STS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1.2 Download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Go to: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  <a:hlinkClick r:id="rId2"/>
              </a:rPr>
              <a:t>https://spring.io/tools/sts/all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, Download and unzipped STS (Spring Tool Suite for Windows)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988840"/>
            <a:ext cx="6967993" cy="382700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1.3 Start STS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648072" cy="63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15621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Start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Unzip the STS. You will find ecipse.exe in the release folder send it to desktop and rename it into “Spring Tool Suite”.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Double click “Spring Tool Suite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(STS.exe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)” to start.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348880"/>
            <a:ext cx="5292080" cy="7998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3284984"/>
            <a:ext cx="5137721" cy="252184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3688" y="4149080"/>
            <a:ext cx="79208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1.3 Start STS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the workspace for 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“Launch” </a:t>
            </a:r>
            <a:endParaRPr lang="en-US" altLang="zh-TW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https://www.apress.com/us/book/9781484231975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6162675" cy="2905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873</Words>
  <Application>Microsoft Office PowerPoint</Application>
  <PresentationFormat>如螢幕大小 (4:3)</PresentationFormat>
  <Paragraphs>184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佈景主題</vt:lpstr>
      <vt:lpstr>1 Angular/Java Fullstack</vt:lpstr>
      <vt:lpstr>1 Angular/Java Fullstack</vt:lpstr>
      <vt:lpstr>1.1 Spring Intializr</vt:lpstr>
      <vt:lpstr>1.1 Spring Intializr</vt:lpstr>
      <vt:lpstr>1.2 Download STS</vt:lpstr>
      <vt:lpstr>1.2 Download STS</vt:lpstr>
      <vt:lpstr>1.3 Start STS</vt:lpstr>
      <vt:lpstr>1.3 Start STS</vt:lpstr>
      <vt:lpstr>1.3 Start STS</vt:lpstr>
      <vt:lpstr>1.3 Start STS</vt:lpstr>
      <vt:lpstr>1.4 New Spring Starter Project</vt:lpstr>
      <vt:lpstr>1.4 Spring Starter Project</vt:lpstr>
      <vt:lpstr>1.4 Spring Starter Project</vt:lpstr>
      <vt:lpstr>1.4 Spring Starter Project</vt:lpstr>
      <vt:lpstr>1.4 Spring Starter Project</vt:lpstr>
      <vt:lpstr>1.5 POM.XML</vt:lpstr>
      <vt:lpstr>1.5 POM.XML</vt:lpstr>
      <vt:lpstr>1.5 POM.XML</vt:lpstr>
      <vt:lpstr>1.6 Maven Dependencies</vt:lpstr>
      <vt:lpstr>1.6 Maven Dependencies</vt:lpstr>
      <vt:lpstr>1.7 Backend Code</vt:lpstr>
      <vt:lpstr>1.7 Backend Code</vt:lpstr>
      <vt:lpstr>1.7 Backend Code</vt:lpstr>
      <vt:lpstr>1.7 Backend Code</vt:lpstr>
      <vt:lpstr>1.7 Backend Code</vt:lpstr>
      <vt:lpstr>1.8 Frontend Code</vt:lpstr>
      <vt:lpstr>1.7 Backend Code</vt:lpstr>
      <vt:lpstr>1.7 Backend Code</vt:lpstr>
      <vt:lpstr>1.7 Backend Code</vt:lpstr>
      <vt:lpstr>1.9 Run Spring Boot App</vt:lpstr>
      <vt:lpstr>1.9 Run Spring Boot App</vt:lpstr>
      <vt:lpstr>1.9 Run Spring Boot App</vt:lpstr>
      <vt:lpstr>1.8 Run Spring Boot App</vt:lpstr>
      <vt:lpstr>1.9 Run Spring Boot App</vt:lpstr>
      <vt:lpstr>1.9 Run Spring Boot App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986</cp:revision>
  <dcterms:created xsi:type="dcterms:W3CDTF">2018-09-28T16:40:41Z</dcterms:created>
  <dcterms:modified xsi:type="dcterms:W3CDTF">2018-11-30T01:26:44Z</dcterms:modified>
</cp:coreProperties>
</file>