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6" r:id="rId4"/>
    <p:sldId id="268" r:id="rId5"/>
    <p:sldId id="269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86" d="100"/>
          <a:sy n="86" d="100"/>
        </p:scale>
        <p:origin x="1200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Pointer Receiver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5810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Pointer Receiver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Go to: https://golang.org/doc/faq#Pointers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D30F3-48A3-4144-A4BD-51DBD137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16834"/>
            <a:ext cx="5745407" cy="451291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CCAA14-8B49-47E0-9404-C6E0F971FD69}"/>
              </a:ext>
            </a:extLst>
          </p:cNvPr>
          <p:cNvSpPr/>
          <p:nvPr/>
        </p:nvSpPr>
        <p:spPr>
          <a:xfrm>
            <a:off x="1691680" y="5229200"/>
            <a:ext cx="5112568" cy="3736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8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Pointer Receiver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Value Receiver (c car)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C873B-6C17-444E-913D-B1CF79B1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90729"/>
            <a:ext cx="4463815" cy="461713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1AAC7-2459-429C-9E22-92F148BA8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235" y="1994016"/>
            <a:ext cx="5050237" cy="9188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2F087B-2B8F-437E-8E9A-099048AA98AB}"/>
              </a:ext>
            </a:extLst>
          </p:cNvPr>
          <p:cNvSpPr/>
          <p:nvPr/>
        </p:nvSpPr>
        <p:spPr>
          <a:xfrm>
            <a:off x="3742411" y="2420888"/>
            <a:ext cx="973605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880B1F-7524-4B10-9A9F-484BE0D4A521}"/>
              </a:ext>
            </a:extLst>
          </p:cNvPr>
          <p:cNvSpPr/>
          <p:nvPr/>
        </p:nvSpPr>
        <p:spPr>
          <a:xfrm>
            <a:off x="1037197" y="4293096"/>
            <a:ext cx="654483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1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3BB913-027A-4F96-A6FF-8DBD8768D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92" y="1827686"/>
            <a:ext cx="3830218" cy="4527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E05D6A-F8A4-4B4A-90F6-87C718027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600" y="1997311"/>
            <a:ext cx="5001872" cy="11682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Pointer Receiver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Write a function and pass parameter to </a:t>
            </a:r>
            <a:r>
              <a:rPr lang="en-US" altLang="zh-TW" sz="1800">
                <a:solidFill>
                  <a:schemeClr val="tx1"/>
                </a:solidFill>
              </a:rPr>
              <a:t>do calculation.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3E9405-83FB-4A0A-B2D0-8CDA03082D1D}"/>
              </a:ext>
            </a:extLst>
          </p:cNvPr>
          <p:cNvSpPr/>
          <p:nvPr/>
        </p:nvSpPr>
        <p:spPr>
          <a:xfrm>
            <a:off x="3818600" y="2650182"/>
            <a:ext cx="1172802" cy="274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F9A076-1DC2-4DAB-A543-391162C6C597}"/>
              </a:ext>
            </a:extLst>
          </p:cNvPr>
          <p:cNvSpPr/>
          <p:nvPr/>
        </p:nvSpPr>
        <p:spPr>
          <a:xfrm>
            <a:off x="1259632" y="5877272"/>
            <a:ext cx="1683160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0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CC873B-6C17-444E-913D-B1CF79B1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5289"/>
            <a:ext cx="4463815" cy="461713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A15E7B-8D44-448E-BE45-349352FC3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956" y="2040117"/>
            <a:ext cx="4553476" cy="90555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Pointer Receiver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Pointer Receiver (c *car)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ttps://www.youtube.com/watch?v=nSYFfWijl8U&amp;index=2&amp;list=PLQVvvaa0QuDeF3hP0wQoSxpkqgRcgxMqX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3E9405-83FB-4A0A-B2D0-8CDA03082D1D}"/>
              </a:ext>
            </a:extLst>
          </p:cNvPr>
          <p:cNvSpPr/>
          <p:nvPr/>
        </p:nvSpPr>
        <p:spPr>
          <a:xfrm>
            <a:off x="3906956" y="2495293"/>
            <a:ext cx="973605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F9A076-1DC2-4DAB-A543-391162C6C597}"/>
              </a:ext>
            </a:extLst>
          </p:cNvPr>
          <p:cNvSpPr/>
          <p:nvPr/>
        </p:nvSpPr>
        <p:spPr>
          <a:xfrm>
            <a:off x="1037197" y="4293096"/>
            <a:ext cx="654483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3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155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8 Pointer Receiver</vt:lpstr>
      <vt:lpstr>8 Pointer Receiver</vt:lpstr>
      <vt:lpstr>8 Pointer Receiver</vt:lpstr>
      <vt:lpstr>8 Pointer Receiver</vt:lpstr>
      <vt:lpstr>8 Pointer Receiver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948</cp:revision>
  <dcterms:created xsi:type="dcterms:W3CDTF">2018-09-28T16:40:41Z</dcterms:created>
  <dcterms:modified xsi:type="dcterms:W3CDTF">2018-12-13T19:16:44Z</dcterms:modified>
</cp:coreProperties>
</file>