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68" r:id="rId5"/>
    <p:sldId id="270" r:id="rId6"/>
    <p:sldId id="272" r:id="rId7"/>
    <p:sldId id="271" r:id="rId8"/>
    <p:sldId id="274" r:id="rId9"/>
    <p:sldId id="27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lang.org/pkg/fmt/#Sprint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Parse 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Parse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Parse XML structure: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stiemapindex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&lt;sitemap&gt; or &lt;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&lt;loc&gt;https://www.washingtonpost.com/business/color-of-money-live-december-20/2018/12/13/5efd82f2-fe36-11e8-a17e-162b712e8fc2_livediscussion.html&lt;/loc&gt;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&lt;/sitemap&gt; or &lt;/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&lt;sitemap&gt; or &lt;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&lt;loc&gt;https://www.washingtonpost.com/business/boy-scouts-exploring-all-options-to-address-fiscal-woes/2018/12/13/541f7ca2-ff10-11e8-a17e-162b712e8fc2_story.html&lt;/loc&gt;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&lt;/sitemap&gt; or &lt;/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&lt;/</a:t>
            </a:r>
            <a:r>
              <a:rPr lang="en-US" sz="1200" dirty="0" err="1">
                <a:solidFill>
                  <a:schemeClr val="tx1"/>
                </a:solidFill>
              </a:rPr>
              <a:t>sitemapindex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  <a:endParaRPr lang="en-US" altLang="zh-TW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2FE0A172-EB60-424E-AC5A-F679478984A7}"/>
              </a:ext>
            </a:extLst>
          </p:cNvPr>
          <p:cNvSpPr txBox="1">
            <a:spLocks/>
          </p:cNvSpPr>
          <p:nvPr/>
        </p:nvSpPr>
        <p:spPr>
          <a:xfrm>
            <a:off x="3707904" y="3398826"/>
            <a:ext cx="4752528" cy="29575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200" dirty="0">
                <a:solidFill>
                  <a:schemeClr val="tx1"/>
                </a:solidFill>
              </a:rPr>
              <a:t>XML structure: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type </a:t>
            </a:r>
            <a:r>
              <a:rPr lang="en-US" sz="1200" dirty="0" err="1">
                <a:solidFill>
                  <a:schemeClr val="tx1"/>
                </a:solidFill>
              </a:rPr>
              <a:t>SitemapIndex</a:t>
            </a:r>
            <a:r>
              <a:rPr lang="en-US" sz="1200" dirty="0">
                <a:solidFill>
                  <a:schemeClr val="tx1"/>
                </a:solidFill>
              </a:rPr>
              <a:t> struct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/*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[5] type == array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[5][5] int == array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[] type == slice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*/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    //Locations []Location `</a:t>
            </a:r>
            <a:r>
              <a:rPr lang="en-US" sz="1200" dirty="0" err="1">
                <a:solidFill>
                  <a:schemeClr val="tx1"/>
                </a:solidFill>
              </a:rPr>
              <a:t>xml:"sitemap</a:t>
            </a:r>
            <a:r>
              <a:rPr lang="en-US" sz="1200" dirty="0">
                <a:solidFill>
                  <a:schemeClr val="tx1"/>
                </a:solidFill>
              </a:rPr>
              <a:t>"`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    Locations []Location `xml:"</a:t>
            </a:r>
            <a:r>
              <a:rPr lang="en-US" sz="1200" dirty="0" err="1">
                <a:solidFill>
                  <a:schemeClr val="tx1"/>
                </a:solidFill>
              </a:rPr>
              <a:t>url</a:t>
            </a:r>
            <a:r>
              <a:rPr lang="en-US" sz="1200" dirty="0">
                <a:solidFill>
                  <a:schemeClr val="tx1"/>
                </a:solidFill>
              </a:rPr>
              <a:t>"`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type Location struct 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    Loc string `</a:t>
            </a:r>
            <a:r>
              <a:rPr lang="en-US" sz="1200" dirty="0" err="1">
                <a:solidFill>
                  <a:schemeClr val="tx1"/>
                </a:solidFill>
              </a:rPr>
              <a:t>xml:"loc</a:t>
            </a:r>
            <a:r>
              <a:rPr lang="en-US" sz="1200" dirty="0">
                <a:solidFill>
                  <a:schemeClr val="tx1"/>
                </a:solidFill>
              </a:rPr>
              <a:t>"`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Parse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Parse XML structure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5AC34-B5CB-4056-A02D-943BDDAE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15451"/>
            <a:ext cx="7199784" cy="41362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007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Parse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go run ParseXML01.go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2475D-99AF-4617-AC3D-DB7CC9F4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22346"/>
            <a:ext cx="5130032" cy="49609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6311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Parse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hlinkClick r:id="rId2"/>
              </a:rPr>
              <a:t>Sprinf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 Syntax: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https://golang.org/pkg/fmt/#Sprintf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B2746-B040-4988-B1F9-68CCE9BB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7" y="2108285"/>
            <a:ext cx="7934026" cy="42420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549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Parse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value method (l Location) to call String() and use </a:t>
            </a:r>
            <a:r>
              <a:rPr lang="en-US" sz="1800" dirty="0" err="1">
                <a:solidFill>
                  <a:schemeClr val="tx1"/>
                </a:solidFill>
              </a:rPr>
              <a:t>sprintf</a:t>
            </a:r>
            <a:r>
              <a:rPr lang="en-US" sz="1800" dirty="0">
                <a:solidFill>
                  <a:schemeClr val="tx1"/>
                </a:solidFill>
              </a:rPr>
              <a:t> to remove {}.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B4B7A-F39B-4393-86CB-21097F3D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04" y="1840251"/>
            <a:ext cx="7271792" cy="43250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D04394-62BD-4BDB-87A4-A779A113D099}"/>
              </a:ext>
            </a:extLst>
          </p:cNvPr>
          <p:cNvSpPr/>
          <p:nvPr/>
        </p:nvSpPr>
        <p:spPr>
          <a:xfrm>
            <a:off x="1259632" y="4750098"/>
            <a:ext cx="15121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9D1D2-0591-4E54-ACC2-7C6745E45524}"/>
              </a:ext>
            </a:extLst>
          </p:cNvPr>
          <p:cNvSpPr/>
          <p:nvPr/>
        </p:nvSpPr>
        <p:spPr>
          <a:xfrm>
            <a:off x="4283968" y="4318050"/>
            <a:ext cx="1800200" cy="5760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a struct into a string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F3BDE-99FC-47E2-BDB6-28266E6B44B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771800" y="4606082"/>
            <a:ext cx="1512168" cy="3240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4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Parse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sprintf</a:t>
            </a:r>
            <a:r>
              <a:rPr lang="en-US" sz="1800" dirty="0">
                <a:solidFill>
                  <a:schemeClr val="tx1"/>
                </a:solidFill>
              </a:rPr>
              <a:t> to remove {}.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3983B-EE7D-44FE-8AC8-892608EA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78" y="1729851"/>
            <a:ext cx="5065859" cy="48881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07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Parse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Hard code the string with byte.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strings need header, such as, “&lt;</a:t>
            </a:r>
            <a:r>
              <a:rPr lang="en-US" sz="1800" dirty="0" err="1">
                <a:solidFill>
                  <a:schemeClr val="tx1"/>
                </a:solidFill>
              </a:rPr>
              <a:t>urlset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xmlns</a:t>
            </a:r>
            <a:r>
              <a:rPr lang="en-US" sz="1800" dirty="0">
                <a:solidFill>
                  <a:schemeClr val="tx1"/>
                </a:solidFill>
              </a:rPr>
              <a:t> …&gt; … &lt;/</a:t>
            </a:r>
            <a:r>
              <a:rPr lang="en-US" sz="1800" dirty="0" err="1">
                <a:solidFill>
                  <a:schemeClr val="tx1"/>
                </a:solidFill>
              </a:rPr>
              <a:t>urlset</a:t>
            </a:r>
            <a:r>
              <a:rPr lang="en-US" sz="1800" dirty="0">
                <a:solidFill>
                  <a:schemeClr val="tx1"/>
                </a:solidFill>
              </a:rPr>
              <a:t>&gt;” for XML parser.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ACB0D-4E79-48BD-BD9A-8C4C460D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6" y="2054322"/>
            <a:ext cx="8207896" cy="40573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64CDE8-A1C3-4FBA-9D7F-80317B0C2948}"/>
              </a:ext>
            </a:extLst>
          </p:cNvPr>
          <p:cNvSpPr/>
          <p:nvPr/>
        </p:nvSpPr>
        <p:spPr>
          <a:xfrm>
            <a:off x="971600" y="2852936"/>
            <a:ext cx="59766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Parse 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go run ParseXML03_HardCode.go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85581-F776-45BF-BC81-D0C859C0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4"/>
            <a:ext cx="7308304" cy="13500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798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417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11 Parse XML</vt:lpstr>
      <vt:lpstr>11 Parse XML</vt:lpstr>
      <vt:lpstr>11 Parse XML</vt:lpstr>
      <vt:lpstr>11 Parse XML</vt:lpstr>
      <vt:lpstr>11 Parse XML</vt:lpstr>
      <vt:lpstr>11 Parse XML</vt:lpstr>
      <vt:lpstr>11 Parse XML</vt:lpstr>
      <vt:lpstr>11 Parse XML</vt:lpstr>
      <vt:lpstr>11 Parse XML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971</cp:revision>
  <dcterms:created xsi:type="dcterms:W3CDTF">2018-09-28T16:40:41Z</dcterms:created>
  <dcterms:modified xsi:type="dcterms:W3CDTF">2018-12-14T18:26:27Z</dcterms:modified>
</cp:coreProperties>
</file>