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7" r:id="rId3"/>
    <p:sldId id="269" r:id="rId4"/>
    <p:sldId id="270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73" d="100"/>
          <a:sy n="73" d="100"/>
        </p:scale>
        <p:origin x="156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 Looping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5810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Looping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1584176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dirty="0">
                <a:solidFill>
                  <a:schemeClr val="tx1"/>
                </a:solidFill>
              </a:rPr>
              <a:t>Looping in go.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2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2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ttps://www.youtube.com/watch?v=nSYFfWijl8U&amp;index=2&amp;list=PLQVvvaa0QuDeF3hP0wQoSxpkqgRcgxMqX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7DDCD9-1D6D-41F1-B6DC-9AA562C04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179993"/>
            <a:ext cx="3142109" cy="549186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761EAA-BD62-41FE-9EF5-7E219A285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328979"/>
            <a:ext cx="3888466" cy="210002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1608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Looping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7992888" cy="2880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dirty="0">
                <a:solidFill>
                  <a:schemeClr val="tx1"/>
                </a:solidFill>
              </a:rPr>
              <a:t>Looping for XMPL Parser.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2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2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ttps://www.youtube.com/watch?v=nSYFfWijl8U&amp;index=2&amp;list=PLQVvvaa0QuDeF3hP0wQoSxpkqgRcgxMqX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5E155C-D98E-463E-9C57-C7DDD3847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76578"/>
            <a:ext cx="7129791" cy="463199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3738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Looping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7992888" cy="2880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dirty="0">
                <a:solidFill>
                  <a:schemeClr val="tx1"/>
                </a:solidFill>
              </a:rPr>
              <a:t>Looping for XMPL </a:t>
            </a:r>
            <a:r>
              <a:rPr lang="en-US" altLang="zh-TW" sz="1200">
                <a:solidFill>
                  <a:schemeClr val="tx1"/>
                </a:solidFill>
              </a:rPr>
              <a:t>Parser to x &lt;= 5.</a:t>
            </a:r>
            <a:endParaRPr lang="en-US" altLang="zh-TW" sz="12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2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2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ttps://www.youtube.com/watch?v=nSYFfWijl8U&amp;index=2&amp;list=PLQVvvaa0QuDeF3hP0wQoSxpkqgRcgxMqX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A5EF4F-BB42-41AB-BA6C-FDCD6FA30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04" y="1806247"/>
            <a:ext cx="8100392" cy="203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3391</TotalTime>
  <Words>106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12 Looping</vt:lpstr>
      <vt:lpstr>12 Looping</vt:lpstr>
      <vt:lpstr>12 Looping</vt:lpstr>
      <vt:lpstr>12 Looping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978</cp:revision>
  <dcterms:created xsi:type="dcterms:W3CDTF">2018-09-28T16:40:41Z</dcterms:created>
  <dcterms:modified xsi:type="dcterms:W3CDTF">2018-12-15T00:25:42Z</dcterms:modified>
</cp:coreProperties>
</file>