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3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2" d="100"/>
          <a:sy n="72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Go language is invented by Google.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Go has concurrency support.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It is lower level language and super fast like C++ with defined data type for web development.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55859"/>
            <a:ext cx="6424075" cy="34562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Download go from https://golang.org/dl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6881317" cy="361309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go 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05621-5D36-441B-9CEC-98F10EC2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50264"/>
            <a:ext cx="2638425" cy="6381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43C754-B631-42B2-A1B6-D917E0A4E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100360"/>
            <a:ext cx="3048000" cy="1857375"/>
          </a:xfrm>
          <a:prstGeom prst="rect">
            <a:avLst/>
          </a:prstGeom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2F195DB5-F8A0-46CD-A83B-C5817CD8AE0F}"/>
              </a:ext>
            </a:extLst>
          </p:cNvPr>
          <p:cNvSpPr txBox="1">
            <a:spLocks/>
          </p:cNvSpPr>
          <p:nvPr/>
        </p:nvSpPr>
        <p:spPr>
          <a:xfrm>
            <a:off x="435968" y="2807838"/>
            <a:ext cx="8352928" cy="4320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go get</a:t>
            </a:r>
          </a:p>
        </p:txBody>
      </p:sp>
    </p:spTree>
    <p:extLst>
      <p:ext uri="{BB962C8B-B14F-4D97-AF65-F5344CB8AC3E}">
        <p14:creationId xmlns:p14="http://schemas.microsoft.com/office/powerpoint/2010/main" val="227770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135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 Introduction</vt:lpstr>
      <vt:lpstr>1 Introduction</vt:lpstr>
      <vt:lpstr>1 Introduction</vt:lpstr>
      <vt:lpstr>1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883</cp:revision>
  <dcterms:created xsi:type="dcterms:W3CDTF">2018-09-28T16:40:41Z</dcterms:created>
  <dcterms:modified xsi:type="dcterms:W3CDTF">2018-12-11T22:46:36Z</dcterms:modified>
</cp:coreProperties>
</file>