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Struct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Struct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66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 does not have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language has struct.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8AD59-F5C1-49F1-8E3C-6828841F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7" y="2266272"/>
            <a:ext cx="412432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41E66-988F-4596-AAB4-AAFB3118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72" y="2196191"/>
            <a:ext cx="5724525" cy="66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10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50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6 Struct</vt:lpstr>
      <vt:lpstr>6 Struct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932</cp:revision>
  <dcterms:created xsi:type="dcterms:W3CDTF">2018-09-28T16:40:41Z</dcterms:created>
  <dcterms:modified xsi:type="dcterms:W3CDTF">2018-12-12T23:21:27Z</dcterms:modified>
</cp:coreProperties>
</file>