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7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7" d="100"/>
          <a:sy n="77" d="100"/>
        </p:scale>
        <p:origin x="147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 HTML Template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5810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HTML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342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dirty="0">
                <a:solidFill>
                  <a:schemeClr val="tx1"/>
                </a:solidFill>
              </a:rPr>
              <a:t>HTML Template.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08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43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16 HTML Template</vt:lpstr>
      <vt:lpstr>16 HTML Template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989</cp:revision>
  <dcterms:created xsi:type="dcterms:W3CDTF">2018-09-28T16:40:41Z</dcterms:created>
  <dcterms:modified xsi:type="dcterms:W3CDTF">2018-12-16T06:06:52Z</dcterms:modified>
</cp:coreProperties>
</file>