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5" r:id="rId4"/>
    <p:sldId id="266" r:id="rId5"/>
    <p:sldId id="267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72" d="100"/>
          <a:sy n="72" d="100"/>
        </p:scale>
        <p:origin x="15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Syntax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5810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Syntax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521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Function Example: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https://www.youtube.com/watch?v=G3PvTWRIhZA&amp;list=PLQVvvaa0QuDeF3hP0wQoSxpkqgRcgxMqX&amp;index=1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407C41-6A2B-4857-B32A-7824ADA27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37677"/>
            <a:ext cx="5010150" cy="25622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38D6CE-4EAD-44EF-8B15-062AC9A22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780426"/>
            <a:ext cx="6105525" cy="647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Syntax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521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Random number Example: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https://www.youtube.com/watch?v=G3PvTWRIhZA&amp;list=PLQVvvaa0QuDeF3hP0wQoSxpkqgRcgxMqX&amp;index=1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16F7A9-2DF8-4AAE-9A02-7AEAEE987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60370"/>
            <a:ext cx="5105400" cy="18002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10D799-E134-4095-9409-5DC75B2AB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81" y="3855762"/>
            <a:ext cx="6038850" cy="419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9285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Syntax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521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Use “</a:t>
            </a:r>
            <a:r>
              <a:rPr lang="en-US" altLang="zh-TW" sz="1800" dirty="0" err="1">
                <a:solidFill>
                  <a:schemeClr val="tx1"/>
                </a:solidFill>
              </a:rPr>
              <a:t>godoc</a:t>
            </a:r>
            <a:r>
              <a:rPr lang="en-US" altLang="zh-TW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</a:rPr>
              <a:t>fmt</a:t>
            </a:r>
            <a:r>
              <a:rPr lang="en-US" altLang="zh-TW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</a:rPr>
              <a:t>Println</a:t>
            </a:r>
            <a:r>
              <a:rPr lang="en-US" altLang="zh-TW" sz="1800" dirty="0">
                <a:solidFill>
                  <a:schemeClr val="tx1"/>
                </a:solidFill>
              </a:rPr>
              <a:t>”: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https://www.youtube.com/watch?v=G3PvTWRIhZA&amp;list=PLQVvvaa0QuDeF3hP0wQoSxpkqgRcgxMqX&amp;index=1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245578-4024-4AF5-A734-E1B29E04E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23405"/>
            <a:ext cx="5962650" cy="1571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8759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Syntax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521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Use “</a:t>
            </a:r>
            <a:r>
              <a:rPr lang="en-US" altLang="zh-TW" sz="1800" dirty="0" err="1">
                <a:solidFill>
                  <a:schemeClr val="tx1"/>
                </a:solidFill>
              </a:rPr>
              <a:t>godoc</a:t>
            </a:r>
            <a:r>
              <a:rPr lang="en-US" altLang="zh-TW" sz="1800" dirty="0">
                <a:solidFill>
                  <a:schemeClr val="tx1"/>
                </a:solidFill>
              </a:rPr>
              <a:t> math/rand </a:t>
            </a:r>
            <a:r>
              <a:rPr lang="en-US" altLang="zh-TW" sz="1800" dirty="0" err="1">
                <a:solidFill>
                  <a:schemeClr val="tx1"/>
                </a:solidFill>
              </a:rPr>
              <a:t>Intn</a:t>
            </a:r>
            <a:r>
              <a:rPr lang="en-US" altLang="zh-TW" sz="1800" dirty="0">
                <a:solidFill>
                  <a:schemeClr val="tx1"/>
                </a:solidFill>
              </a:rPr>
              <a:t>”: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https://www.youtube.com/watch?v=G3PvTWRIhZA&amp;list=PLQVvvaa0QuDeF3hP0wQoSxpkqgRcgxMqX&amp;index=1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FEA1D3-4A85-47C9-BF03-C36A19801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85252"/>
            <a:ext cx="6000750" cy="2733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2811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2915</TotalTime>
  <Words>134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2 Syntax</vt:lpstr>
      <vt:lpstr>2 Syntax</vt:lpstr>
      <vt:lpstr>2 Syntax</vt:lpstr>
      <vt:lpstr>2 Syntax</vt:lpstr>
      <vt:lpstr>2 Syntax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891</cp:revision>
  <dcterms:created xsi:type="dcterms:W3CDTF">2018-09-28T16:40:41Z</dcterms:created>
  <dcterms:modified xsi:type="dcterms:W3CDTF">2018-12-11T22:40:25Z</dcterms:modified>
</cp:coreProperties>
</file>