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77" d="100"/>
          <a:sy n="77" d="100"/>
        </p:scale>
        <p:origin x="14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Web Dev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Web Dev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1584176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Web Dev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9A32E-9918-4E6A-B30B-DAF44B0C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67404"/>
            <a:ext cx="5860407" cy="43134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6F6E69-BDCE-40A7-92B8-76326F2C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949838"/>
            <a:ext cx="5902543" cy="9583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46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13 Web Dev 2</vt:lpstr>
      <vt:lpstr>13 Web Dev 2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982</cp:revision>
  <dcterms:created xsi:type="dcterms:W3CDTF">2018-09-28T16:40:41Z</dcterms:created>
  <dcterms:modified xsi:type="dcterms:W3CDTF">2018-12-16T02:49:28Z</dcterms:modified>
</cp:coreProperties>
</file>