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7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7" d="100"/>
          <a:sy n="77" d="100"/>
        </p:scale>
        <p:origin x="147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Map New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5810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Map New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342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dirty="0">
                <a:solidFill>
                  <a:schemeClr val="tx1"/>
                </a:solidFill>
              </a:rPr>
              <a:t>Map New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4CFE09-06BA-42F3-9234-64E8F7AE2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236"/>
            <a:ext cx="3561300" cy="439306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5B69D3-C895-4ACF-84A3-A9CCCE1A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348880"/>
            <a:ext cx="6156176" cy="9720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1608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46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15 Map New Data</vt:lpstr>
      <vt:lpstr>15 Map New Data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988</cp:revision>
  <dcterms:created xsi:type="dcterms:W3CDTF">2018-09-28T16:40:41Z</dcterms:created>
  <dcterms:modified xsi:type="dcterms:W3CDTF">2018-12-16T06:03:53Z</dcterms:modified>
</cp:coreProperties>
</file>