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72" d="100"/>
          <a:sy n="72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Web Develop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63547C2-BCBC-4E25-B8CB-BEB8DC13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95546"/>
            <a:ext cx="6000161" cy="29366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Web Develop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Write in html format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3A5526-8B6E-4731-9E87-FC583C373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3691897"/>
            <a:ext cx="2371880" cy="27406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1608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Web Develop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View Source: </a:t>
            </a:r>
            <a:r>
              <a:rPr lang="en-US" altLang="zh-TW" sz="1800" dirty="0" err="1">
                <a:solidFill>
                  <a:schemeClr val="tx1"/>
                </a:solidFill>
              </a:rPr>
              <a:t>view-source:</a:t>
            </a:r>
            <a:r>
              <a:rPr lang="en-US" altLang="zh-TW" sz="1800" err="1">
                <a:solidFill>
                  <a:schemeClr val="tx1"/>
                </a:solidFill>
              </a:rPr>
              <a:t>localhost</a:t>
            </a:r>
            <a:r>
              <a:rPr lang="en-US" altLang="zh-TW" sz="1800">
                <a:solidFill>
                  <a:schemeClr val="tx1"/>
                </a:solidFill>
              </a:rPr>
              <a:t>:8000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142D5-2F43-42AC-B015-C78447500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92" y="1956305"/>
            <a:ext cx="8286180" cy="13670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9083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2E5CF3-6669-4419-966C-A58C1FCA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44" y="1775307"/>
            <a:ext cx="5172075" cy="31718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Web Develop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Write in `` format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3A5526-8B6E-4731-9E87-FC583C373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885732"/>
            <a:ext cx="2371880" cy="274065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A3DE52-EC9F-4006-9349-82E1DF41D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5014393"/>
            <a:ext cx="4048125" cy="1724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7540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108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9 Web Develop</vt:lpstr>
      <vt:lpstr>9 Web Develop</vt:lpstr>
      <vt:lpstr>9 Web Develop</vt:lpstr>
      <vt:lpstr>9 Web Develop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956</cp:revision>
  <dcterms:created xsi:type="dcterms:W3CDTF">2018-09-28T16:40:41Z</dcterms:created>
  <dcterms:modified xsi:type="dcterms:W3CDTF">2018-12-13T21:41:33Z</dcterms:modified>
</cp:coreProperties>
</file>