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Access Internet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Access Internet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Read “</a:t>
            </a:r>
            <a:r>
              <a:rPr lang="en-US" sz="1800" dirty="0">
                <a:solidFill>
                  <a:schemeClr val="tx1"/>
                </a:solidFill>
              </a:rPr>
              <a:t>https://www.washingtonpost.com/news-business-sitemap.xml”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BC249-E806-4BA5-8FAA-1E00D00B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767377"/>
            <a:ext cx="6943725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Access Internet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go run AccessIntenet01.go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A3487-9DD4-4604-B761-DB4114BC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93372"/>
            <a:ext cx="4829604" cy="46608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311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86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10 Access Internet</vt:lpstr>
      <vt:lpstr>10 Access Internet</vt:lpstr>
      <vt:lpstr>10 Access Internet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958</cp:revision>
  <dcterms:created xsi:type="dcterms:W3CDTF">2018-09-28T16:40:41Z</dcterms:created>
  <dcterms:modified xsi:type="dcterms:W3CDTF">2018-12-13T22:20:22Z</dcterms:modified>
</cp:coreProperties>
</file>