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2" d="100"/>
          <a:sy n="72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Method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581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Method is can be accessed by type struct.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4B250-37D3-4F55-81DE-3905E7A8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88990"/>
            <a:ext cx="4989860" cy="45673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25769C-917B-4774-8079-E1995A3AB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552" y="1788990"/>
            <a:ext cx="5432920" cy="5548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101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</TotalTime>
  <Words>47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7 Method</vt:lpstr>
      <vt:lpstr>7 Method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938</cp:revision>
  <dcterms:created xsi:type="dcterms:W3CDTF">2018-09-28T16:40:41Z</dcterms:created>
  <dcterms:modified xsi:type="dcterms:W3CDTF">2018-12-13T00:29:37Z</dcterms:modified>
</cp:coreProperties>
</file>