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4" r:id="rId3"/>
    <p:sldId id="263" r:id="rId4"/>
    <p:sldId id="265" r:id="rId5"/>
    <p:sldId id="25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72" d="100"/>
          <a:sy n="72" d="100"/>
        </p:scale>
        <p:origin x="159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 Introduction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58102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0081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Go language is invented by Google.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Go has concurrency support.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It is lower level language and super fast like C++ for web development.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/>
              <a:t>https://www.youtube.com/watch?v=G3PvTWRIhZA&amp;list=PLQVvvaa0QuDeF3hP0wQoSxpkqgRcgxMqX&amp;index=1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492896"/>
            <a:ext cx="6424075" cy="34562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Download go from https://golang.org/dl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/>
              <a:t>https://www.youtube.com/watch?v=G3PvTWRIhZA&amp;list=PLQVvvaa0QuDeF3hP0wQoSxpkqgRcgxMqX&amp;index=1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916832"/>
            <a:ext cx="6881317" cy="361309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go version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/>
              <a:t>https://www.youtube.com/watch?v=G3PvTWRIhZA&amp;list=PLQVvvaa0QuDeF3hP0wQoSxpkqgRcgxMqX&amp;index=1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205621-5D36-441B-9CEC-98F10EC22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950264"/>
            <a:ext cx="2638425" cy="6381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77702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2878</TotalTime>
  <Words>128</Words>
  <Application>Microsoft Office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佈景主題</vt:lpstr>
      <vt:lpstr>1 Introduction</vt:lpstr>
      <vt:lpstr>1 Introduction</vt:lpstr>
      <vt:lpstr>1 Introduction</vt:lpstr>
      <vt:lpstr>1 Introduction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880</cp:revision>
  <dcterms:created xsi:type="dcterms:W3CDTF">2018-09-28T16:40:41Z</dcterms:created>
  <dcterms:modified xsi:type="dcterms:W3CDTF">2018-12-11T19:54:00Z</dcterms:modified>
</cp:coreProperties>
</file>