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Pointer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Pointer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52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Pointer address and content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4FED6C-CFE4-40AB-A0D1-B3B84D7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20090"/>
            <a:ext cx="2943225" cy="2152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09CCA-A31E-431B-B5A3-574E8E98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321570"/>
            <a:ext cx="5838825" cy="628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44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4 Pointer</vt:lpstr>
      <vt:lpstr>4 Pointer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908</cp:revision>
  <dcterms:created xsi:type="dcterms:W3CDTF">2018-09-28T16:40:41Z</dcterms:created>
  <dcterms:modified xsi:type="dcterms:W3CDTF">2018-12-12T00:43:38Z</dcterms:modified>
</cp:coreProperties>
</file>