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Web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77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language: A handler and </a:t>
            </a:r>
            <a:r>
              <a:rPr lang="en-US" altLang="zh-TW" sz="1800" dirty="0" err="1">
                <a:solidFill>
                  <a:schemeClr val="tx1"/>
                </a:solidFill>
              </a:rPr>
              <a:t>and</a:t>
            </a:r>
            <a:r>
              <a:rPr lang="en-US" altLang="zh-TW" sz="1800" dirty="0">
                <a:solidFill>
                  <a:schemeClr val="tx1"/>
                </a:solidFill>
              </a:rPr>
              <a:t> Listen port:8000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go run webApp_01.go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Open Chrome and enter “localhost:8000”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0BB30E-8EEA-496B-BC44-C48DDE02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55" y="2988160"/>
            <a:ext cx="2400300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1F25B-8F33-4D7C-9F1F-BDDBD9EA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4" y="2439286"/>
            <a:ext cx="5028059" cy="40002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AE6B92-7F4C-48CA-ABAF-F0A1ADD3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655" y="2514503"/>
            <a:ext cx="5791200" cy="21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10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Web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9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language: add home and about page handler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go run webApp_02.go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Open Chrome, enter “localhost:8000”, and enter “localhost:8000/about”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A2C84-4E4A-466B-927E-552542F8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1494"/>
            <a:ext cx="5063084" cy="40785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2B1B8-800D-42D0-8E8B-6B357909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730" y="2529739"/>
            <a:ext cx="5762625" cy="238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DFAB3-A28E-4355-AF00-EA5B672D6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677" y="2913241"/>
            <a:ext cx="2362200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0AEC63-2C36-4123-9AD5-DC8AE8573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832" y="4353191"/>
            <a:ext cx="2705100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129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 Web App</vt:lpstr>
      <vt:lpstr>5 Web App</vt:lpstr>
      <vt:lpstr>5 Web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928</cp:revision>
  <dcterms:created xsi:type="dcterms:W3CDTF">2018-09-28T16:40:41Z</dcterms:created>
  <dcterms:modified xsi:type="dcterms:W3CDTF">2018-12-12T22:25:01Z</dcterms:modified>
</cp:coreProperties>
</file>