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7" d="100"/>
          <a:sy n="77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Map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Map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342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Map.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B27C7B-A972-4A5D-B9E7-06BACDEF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67036"/>
            <a:ext cx="3495675" cy="4686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7EE42E-F357-4158-A425-28FC00F4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918663"/>
            <a:ext cx="5348644" cy="22322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40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14 Map</vt:lpstr>
      <vt:lpstr>14 Map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985</cp:revision>
  <dcterms:created xsi:type="dcterms:W3CDTF">2018-09-28T16:40:41Z</dcterms:created>
  <dcterms:modified xsi:type="dcterms:W3CDTF">2018-12-16T05:16:41Z</dcterms:modified>
</cp:coreProperties>
</file>