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70" r:id="rId4"/>
    <p:sldId id="269" r:id="rId5"/>
    <p:sldId id="283" r:id="rId6"/>
    <p:sldId id="284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9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JasperReports API: 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JasperReports API: 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API: landscape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API: landscape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landscape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42EBBC-0B93-4F1A-AEA6-D1A47CCC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4572000" cy="33564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API: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0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14.2 API: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AA5A9-7196-43B2-9E1F-7AC94D74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94" y="2218466"/>
            <a:ext cx="4760606" cy="35233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155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146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14 JasperReports API: L</vt:lpstr>
      <vt:lpstr>14 JasperReports API: L</vt:lpstr>
      <vt:lpstr>14.1 API: landscape</vt:lpstr>
      <vt:lpstr>14.1 API: landscape</vt:lpstr>
      <vt:lpstr>14.2 API: list</vt:lpstr>
      <vt:lpstr>14.2 API: list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1225</cp:revision>
  <dcterms:created xsi:type="dcterms:W3CDTF">2018-09-28T16:40:41Z</dcterms:created>
  <dcterms:modified xsi:type="dcterms:W3CDTF">2019-01-08T23:55:04Z</dcterms:modified>
</cp:coreProperties>
</file>