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70" r:id="rId4"/>
    <p:sldId id="269" r:id="rId5"/>
    <p:sldId id="273" r:id="rId6"/>
    <p:sldId id="272" r:id="rId7"/>
    <p:sldId id="268" r:id="rId8"/>
    <p:sldId id="271" r:id="rId9"/>
    <p:sldId id="274" r:id="rId10"/>
    <p:sldId id="275" r:id="rId11"/>
    <p:sldId id="276" r:id="rId12"/>
    <p:sldId id="277" r:id="rId13"/>
    <p:sldId id="279" r:id="rId14"/>
    <p:sldId id="278" r:id="rId15"/>
    <p:sldId id="281" r:id="rId16"/>
    <p:sldId id="280" r:id="rId17"/>
    <p:sldId id="283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9626" autoAdjust="0"/>
  </p:normalViewPr>
  <p:slideViewPr>
    <p:cSldViewPr>
      <p:cViewPr>
        <p:scale>
          <a:sx n="100" d="100"/>
          <a:sy n="100" d="100"/>
        </p:scale>
        <p:origin x="141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jaspersoft.com/wiki/jasperreports-library-first-step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manual/index.html" TargetMode="External"/><Relationship Id="rId2" Type="http://schemas.openxmlformats.org/officeDocument/2006/relationships/hyperlink" Target="http://ant.apache.or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JasperReports Library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Start Database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Start Database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http://jasperreports.sourceforge.net/sample.reference/query/index.html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60FB03-A36E-4C74-8A8D-7395A5D8B6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624" y="2344420"/>
          <a:ext cx="5927154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622">
                  <a:extLst>
                    <a:ext uri="{9D8B030D-6E8A-4147-A177-3AD203B41FA5}">
                      <a16:colId xmlns:a16="http://schemas.microsoft.com/office/drawing/2014/main" val="3571344380"/>
                    </a:ext>
                  </a:extLst>
                </a:gridCol>
                <a:gridCol w="4506532">
                  <a:extLst>
                    <a:ext uri="{9D8B030D-6E8A-4147-A177-3AD203B41FA5}">
                      <a16:colId xmlns:a16="http://schemas.microsoft.com/office/drawing/2014/main" val="21382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Environment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Commands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1486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Linux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cd /opt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cd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jasperreports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-{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}/demo/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hsqldb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runServer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985041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Windows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cd \program files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cd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jasperreports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-{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}\demo\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hsqldb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runServer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32722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06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3.4 Run JasperReport 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3.4 Run JasperReport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136904" cy="16003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Run JasperReport API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JasperReports project files include a complete set of sample applications and reports that show how individual JasperReports features can be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next following chapters, use </a:t>
            </a:r>
            <a:r>
              <a:rPr lang="en-US" sz="1800" b="1" dirty="0">
                <a:solidFill>
                  <a:schemeClr val="tx1"/>
                </a:solidFill>
              </a:rPr>
              <a:t>ant -p</a:t>
            </a:r>
            <a:r>
              <a:rPr lang="en-US" sz="1800" dirty="0">
                <a:solidFill>
                  <a:schemeClr val="tx1"/>
                </a:solidFill>
              </a:rPr>
              <a:t> command to check available commands for each application example.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92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3.4 Run JasperReport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Run JasperReport API (2)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60FB03-A36E-4C74-8A8D-7395A5D8B6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1520" y="1916830"/>
          <a:ext cx="4144010" cy="282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3571344380"/>
                    </a:ext>
                  </a:extLst>
                </a:gridCol>
                <a:gridCol w="3141345">
                  <a:extLst>
                    <a:ext uri="{9D8B030D-6E8A-4147-A177-3AD203B41FA5}">
                      <a16:colId xmlns:a16="http://schemas.microsoft.com/office/drawing/2014/main" val="2138209682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Environment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Commands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1486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Linux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cd /opt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cd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jasperreports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-{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}\demo\samples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cd barbecue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-p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javac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compile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fill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view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viewDesign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run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build\reports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clean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985041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9EE18B-E7CF-467F-B397-253343DA9C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60438" y="1926202"/>
          <a:ext cx="414401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3571344380"/>
                    </a:ext>
                  </a:extLst>
                </a:gridCol>
                <a:gridCol w="3141345">
                  <a:extLst>
                    <a:ext uri="{9D8B030D-6E8A-4147-A177-3AD203B41FA5}">
                      <a16:colId xmlns:a16="http://schemas.microsoft.com/office/drawing/2014/main" val="21382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Environment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Commands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14867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Windows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cd \program files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cd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jasperreports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-{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}\demo\samples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cd barbecue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-p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javac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compile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fill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view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viewDesign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run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build\reports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prompt&gt; ant clean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32722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67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3.4 Run JasperReport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Run JasperReport API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\Tools\jaspers-6.7.0\demo\samples\barbecue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&gt; ant -p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EDA07-B30D-4C21-83C4-357AFD214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70" y="2465962"/>
            <a:ext cx="6413152" cy="40863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133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3.5 Commands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3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136904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Commands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ant clean: Deletes all the generated files (and build folder).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343DB-D3D2-4E91-9498-7E6A1C06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26568"/>
            <a:ext cx="678180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522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136904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Commands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javac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Compiles the java source files of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/../*.java into build/classes/*.class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376E2-551A-4DDC-BC5D-982F2B87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650209"/>
            <a:ext cx="7934325" cy="2867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087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136904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Commands (3):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ant compile: Compiles the Jasper XML report (reports/*jrxml) into the build/reports/*.jasper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F0B58E-4492-4359-B433-F5220195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507334"/>
            <a:ext cx="8143875" cy="3019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869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136904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Commands (4):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ant fill: Fill data build/reports/*.jasper file and produce the </a:t>
            </a:r>
            <a:r>
              <a:rPr lang="en-US" altLang="zh-TW" sz="1800" b="1" dirty="0">
                <a:solidFill>
                  <a:schemeClr val="tx1"/>
                </a:solidFill>
              </a:rPr>
              <a:t>build/reports/*.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jrprint.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82C53-81F0-4E73-B323-8BE36146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90" y="2392012"/>
            <a:ext cx="701040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7FA82-CD24-4E1F-A6EB-8A9C2B22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924451"/>
            <a:ext cx="5909642" cy="11333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B2BB9C-57A9-4642-850E-5AA23A025A04}"/>
              </a:ext>
            </a:extLst>
          </p:cNvPr>
          <p:cNvSpPr/>
          <p:nvPr/>
        </p:nvSpPr>
        <p:spPr>
          <a:xfrm>
            <a:off x="4535016" y="5882975"/>
            <a:ext cx="1296144" cy="1748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7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JasperReports Library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136904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Steps of JasperReport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Docs: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https://community.jaspersoft.com/wiki/jasperreports-library-first-steps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primary audience of JasperReport Library is for </a:t>
            </a:r>
            <a:r>
              <a:rPr lang="en-US" sz="1800" b="1" dirty="0">
                <a:solidFill>
                  <a:schemeClr val="tx1"/>
                </a:solidFill>
              </a:rPr>
              <a:t>Java developers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secondary audiences are: script and other software developers (PHP, Perl, C/C++, web services)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136904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Commands (5):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ant fill: Fill data build/reports/*.jasper file and produce the </a:t>
            </a:r>
            <a:r>
              <a:rPr lang="en-US" altLang="zh-TW" sz="1800" b="1" dirty="0">
                <a:solidFill>
                  <a:schemeClr val="tx1"/>
                </a:solidFill>
              </a:rPr>
              <a:t>build/reports/*.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jrprint.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82C53-81F0-4E73-B323-8BE36146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90" y="2392012"/>
            <a:ext cx="701040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7FA82-CD24-4E1F-A6EB-8A9C2B22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924451"/>
            <a:ext cx="5909642" cy="11333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B2BB9C-57A9-4642-850E-5AA23A025A04}"/>
              </a:ext>
            </a:extLst>
          </p:cNvPr>
          <p:cNvSpPr/>
          <p:nvPr/>
        </p:nvSpPr>
        <p:spPr>
          <a:xfrm>
            <a:off x="4535016" y="5882975"/>
            <a:ext cx="1296144" cy="1748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136904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Commands (5):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ant view: User Report Viewer to View the build/reports/*.jrprint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F75C8E-71AB-438C-AA27-8612481D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5" y="2037319"/>
            <a:ext cx="6048672" cy="17689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A7E865-5EED-49E1-B254-19B925E3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653107"/>
            <a:ext cx="4032448" cy="29699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5021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136904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Commands (6):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viewDesign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Use Design Viewer to View the build/reports/*.jrprint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78581C-9B73-415B-ABEF-11FFD6B3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9" y="2115195"/>
            <a:ext cx="6448303" cy="18898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823F2-F873-4AE2-BAE4-10A9444B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822136"/>
            <a:ext cx="3923928" cy="28791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436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136904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Commands (6):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ant clean: Deletes all the generated files.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A7542-AE98-4441-B688-C9E7F263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82" y="2150409"/>
            <a:ext cx="5477619" cy="39428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8721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Commands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136904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Commands (7):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ant clean: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9C6FC-FC3C-43DC-89E3-1084F7DD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66286"/>
            <a:ext cx="6819900" cy="1905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217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3.6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53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3.6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136904" cy="1440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JasperReport 5.0.1 (Before 6.2.2) needs ant to build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JasperReport 6.7.0 (After 6.2.2) needs ivy for lib/*.jar and ant to build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JasperReport have 79 API and script examples under demo/samples.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877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Download JasperReport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Download JasperReport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Download the files of JasperReport Project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JasperReports is a library that you embed in another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Note: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Before 6.2.2 the lib/*.jar come with JasperReport Project. </a:t>
            </a:r>
            <a:r>
              <a:rPr lang="en-US" sz="1800" dirty="0">
                <a:solidFill>
                  <a:schemeClr val="tx1"/>
                </a:solidFill>
              </a:rPr>
              <a:t>Install JasperReports means including the JasperReport "jar" file in the </a:t>
            </a:r>
            <a:r>
              <a:rPr lang="en-US" sz="1800" dirty="0" err="1">
                <a:solidFill>
                  <a:schemeClr val="tx1"/>
                </a:solidFill>
              </a:rPr>
              <a:t>classpath</a:t>
            </a:r>
            <a:r>
              <a:rPr lang="en-US" sz="1800" dirty="0">
                <a:solidFill>
                  <a:schemeClr val="tx1"/>
                </a:solidFill>
              </a:rPr>
              <a:t> of your application along with other required jar files.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After 6.2.2, the </a:t>
            </a:r>
            <a:r>
              <a:rPr lang="en-US" altLang="zh-TW" sz="1800" dirty="0" err="1">
                <a:solidFill>
                  <a:schemeClr val="tx1"/>
                </a:solidFill>
              </a:rPr>
              <a:t>ib</a:t>
            </a:r>
            <a:r>
              <a:rPr lang="en-US" altLang="zh-TW" sz="1800" dirty="0">
                <a:solidFill>
                  <a:schemeClr val="tx1"/>
                </a:solidFill>
              </a:rPr>
              <a:t>/*jar do not come with JasperReport Project. We have to use ant/ivy and ivy.xml to get lib/*jar from TIBCO/</a:t>
            </a:r>
            <a:r>
              <a:rPr lang="en-US" altLang="zh-TW" sz="1800" dirty="0" err="1">
                <a:solidFill>
                  <a:schemeClr val="tx1"/>
                </a:solidFill>
              </a:rPr>
              <a:t>JasperSoft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repozitory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60FB03-A36E-4C74-8A8D-7395A5D8B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40125"/>
              </p:ext>
            </p:extLst>
          </p:nvPr>
        </p:nvGraphicFramePr>
        <p:xfrm>
          <a:off x="522499" y="4149080"/>
          <a:ext cx="8166055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622">
                  <a:extLst>
                    <a:ext uri="{9D8B030D-6E8A-4147-A177-3AD203B41FA5}">
                      <a16:colId xmlns:a16="http://schemas.microsoft.com/office/drawing/2014/main" val="3571344380"/>
                    </a:ext>
                  </a:extLst>
                </a:gridCol>
                <a:gridCol w="6745433">
                  <a:extLst>
                    <a:ext uri="{9D8B030D-6E8A-4147-A177-3AD203B41FA5}">
                      <a16:colId xmlns:a16="http://schemas.microsoft.com/office/drawing/2014/main" val="21382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Environment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Commands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1486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Linux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Download and extract jasperreports-{ver}-project.tar.gz to a new folder, e.g.: /opt/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jasperreports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-{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ver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985041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Windows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Download and extract jasperreports-{ver}-project.zip to a new folder, e.g.: c:\program files\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jasperreports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-{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ver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432722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Download JasperReport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Download the files of JasperReport Project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and extract jasperreports-6.7.0.zip to a new folder, for example, C:\Tools\jasperreports-6.7.0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AAA58-FEFB-441E-9B5F-3D7D51BEC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36486"/>
            <a:ext cx="4962224" cy="27428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498E80-325E-4E13-B578-9E56E1951E03}"/>
              </a:ext>
            </a:extLst>
          </p:cNvPr>
          <p:cNvSpPr/>
          <p:nvPr/>
        </p:nvSpPr>
        <p:spPr>
          <a:xfrm>
            <a:off x="4064780" y="4300341"/>
            <a:ext cx="1008112" cy="1355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EA36B9-BE85-4F2A-9DE5-DD7F20A2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66965"/>
            <a:ext cx="3369458" cy="16808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87111-EE42-43A9-96D7-0B5308F4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870" y="4166965"/>
            <a:ext cx="3716696" cy="23849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Download JasperReport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280920" cy="7298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Download the files of JasperReport Project (3):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Folder structure before 6.2.2 (e.g., 5.0.1) vs. after 6.2.2 (e.g., 6.7.0)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498E80-325E-4E13-B578-9E56E1951E03}"/>
              </a:ext>
            </a:extLst>
          </p:cNvPr>
          <p:cNvSpPr/>
          <p:nvPr/>
        </p:nvSpPr>
        <p:spPr>
          <a:xfrm>
            <a:off x="1666511" y="4939625"/>
            <a:ext cx="288032" cy="1355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B34BEFF8-EED4-4C00-8F59-A1EB4BB6D5F4}"/>
              </a:ext>
            </a:extLst>
          </p:cNvPr>
          <p:cNvSpPr txBox="1">
            <a:spLocks/>
          </p:cNvSpPr>
          <p:nvPr/>
        </p:nvSpPr>
        <p:spPr>
          <a:xfrm>
            <a:off x="4210870" y="2368582"/>
            <a:ext cx="4629600" cy="16018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After 6.2.2 (e.g., 6.7.0), there is no lib/*jar in the JasperReport project files.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The users have to use ant/ivy and ivy.xml to generate lib/*.jar for their applications from TIBCO/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JasperSoft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repositories.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7E45A35D-CED6-422D-8BFE-9DA23899439F}"/>
              </a:ext>
            </a:extLst>
          </p:cNvPr>
          <p:cNvSpPr txBox="1">
            <a:spLocks/>
          </p:cNvSpPr>
          <p:nvPr/>
        </p:nvSpPr>
        <p:spPr>
          <a:xfrm>
            <a:off x="325197" y="2257014"/>
            <a:ext cx="3605479" cy="11038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Before 6.2.2 (e.g., 5.0.1), the third party lib/*jar come with JasperReport Project files.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3.2 </a:t>
            </a:r>
            <a:r>
              <a:rPr lang="en-US" altLang="zh-TW" sz="4800" b="1" dirty="0">
                <a:solidFill>
                  <a:srgbClr val="FFFF00"/>
                </a:solidFill>
              </a:rPr>
              <a:t>Start Database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0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Install Ant and Ivy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3168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Install Ant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JasperReports uses the Ant build tool from the Apache Foundation to compile source files, build the distribution files, generate the </a:t>
            </a:r>
            <a:r>
              <a:rPr lang="en-US" sz="1800" dirty="0" err="1">
                <a:solidFill>
                  <a:schemeClr val="tx1"/>
                </a:solidFill>
              </a:rPr>
              <a:t>JavaDoc</a:t>
            </a:r>
            <a:r>
              <a:rPr lang="en-US" sz="1800" dirty="0">
                <a:solidFill>
                  <a:schemeClr val="tx1"/>
                </a:solidFill>
              </a:rPr>
              <a:t> documentation, and run the samples.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Ant from 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http://ant.apache.org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installation instructions, visit 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http://ant.apache.org/manual/index.html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Ivy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Ivy is used for copy the Jasper report lib/*.jar from TIBCO/</a:t>
            </a:r>
            <a:r>
              <a:rPr lang="en-US" sz="1800" dirty="0" err="1">
                <a:solidFill>
                  <a:schemeClr val="tx1"/>
                </a:solidFill>
              </a:rPr>
              <a:t>JasperSoft</a:t>
            </a:r>
            <a:r>
              <a:rPr lang="en-US" sz="1800" dirty="0">
                <a:solidFill>
                  <a:schemeClr val="tx1"/>
                </a:solidFill>
              </a:rPr>
              <a:t> repository to your local lib/*.jar.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http://ant.apache.org/ivy/history/latest-milestone/tutorial/start.html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39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Start Database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1195</Words>
  <Application>Microsoft Office PowerPoint</Application>
  <PresentationFormat>On-screen Show (4:3)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佈景主題</vt:lpstr>
      <vt:lpstr>3 JasperReports Library Step</vt:lpstr>
      <vt:lpstr>3 JasperReports Library Step</vt:lpstr>
      <vt:lpstr>3.1 Download JasperReport Project</vt:lpstr>
      <vt:lpstr>3.1 Download JasperReport Project</vt:lpstr>
      <vt:lpstr>3.1 Download JasperReport Project</vt:lpstr>
      <vt:lpstr>3.1 Download JasperReport Project</vt:lpstr>
      <vt:lpstr>3.2 Start Database Server</vt:lpstr>
      <vt:lpstr>3.2 Install Ant and Ivy</vt:lpstr>
      <vt:lpstr>3.3 Start Database Server</vt:lpstr>
      <vt:lpstr>3.3 Start Database Server</vt:lpstr>
      <vt:lpstr>3.4 Run JasperReport API</vt:lpstr>
      <vt:lpstr>3.4 Run JasperReport API</vt:lpstr>
      <vt:lpstr>3.4 Run JasperReport API</vt:lpstr>
      <vt:lpstr>3.4 Run JasperReport API</vt:lpstr>
      <vt:lpstr>3.5 Commands</vt:lpstr>
      <vt:lpstr>3.5 Commands</vt:lpstr>
      <vt:lpstr>3.5 Commands</vt:lpstr>
      <vt:lpstr>3.5 Commands</vt:lpstr>
      <vt:lpstr>3.5 Commands</vt:lpstr>
      <vt:lpstr>3.5 Commands</vt:lpstr>
      <vt:lpstr>3.5 Commands</vt:lpstr>
      <vt:lpstr>3.5 Commands</vt:lpstr>
      <vt:lpstr>3.5 Commands</vt:lpstr>
      <vt:lpstr>3.5 Commands</vt:lpstr>
      <vt:lpstr>3.6 Summary</vt:lpstr>
      <vt:lpstr>3.6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1025</cp:revision>
  <dcterms:created xsi:type="dcterms:W3CDTF">2018-09-28T16:40:41Z</dcterms:created>
  <dcterms:modified xsi:type="dcterms:W3CDTF">2019-01-07T18:26:55Z</dcterms:modified>
</cp:coreProperties>
</file>